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4"/>
  </p:sldMasterIdLst>
  <p:sldIdLst>
    <p:sldId id="256" r:id="rId5"/>
    <p:sldId id="297" r:id="rId6"/>
    <p:sldId id="257" r:id="rId7"/>
    <p:sldId id="298" r:id="rId8"/>
    <p:sldId id="299" r:id="rId9"/>
    <p:sldId id="300" r:id="rId10"/>
    <p:sldId id="301" r:id="rId11"/>
    <p:sldId id="309" r:id="rId12"/>
    <p:sldId id="302" r:id="rId13"/>
    <p:sldId id="310" r:id="rId14"/>
    <p:sldId id="303" r:id="rId15"/>
    <p:sldId id="311" r:id="rId16"/>
    <p:sldId id="304" r:id="rId17"/>
    <p:sldId id="312" r:id="rId18"/>
    <p:sldId id="305" r:id="rId19"/>
    <p:sldId id="313" r:id="rId20"/>
    <p:sldId id="306" r:id="rId21"/>
    <p:sldId id="314" r:id="rId22"/>
    <p:sldId id="307" r:id="rId23"/>
    <p:sldId id="315" r:id="rId24"/>
    <p:sldId id="308" r:id="rId25"/>
    <p:sldId id="316" r:id="rId26"/>
    <p:sldId id="285" r:id="rId27"/>
    <p:sldId id="287" r:id="rId28"/>
    <p:sldId id="286" r:id="rId29"/>
    <p:sldId id="260" r:id="rId30"/>
    <p:sldId id="317" r:id="rId31"/>
    <p:sldId id="318" r:id="rId32"/>
    <p:sldId id="288" r:id="rId33"/>
    <p:sldId id="319" r:id="rId34"/>
    <p:sldId id="326" r:id="rId35"/>
    <p:sldId id="327" r:id="rId36"/>
    <p:sldId id="328" r:id="rId37"/>
    <p:sldId id="329" r:id="rId38"/>
    <p:sldId id="330" r:id="rId39"/>
    <p:sldId id="331" r:id="rId40"/>
    <p:sldId id="332" r:id="rId41"/>
    <p:sldId id="333" r:id="rId42"/>
    <p:sldId id="334" r:id="rId43"/>
    <p:sldId id="335" r:id="rId44"/>
    <p:sldId id="324" r:id="rId45"/>
    <p:sldId id="272" r:id="rId46"/>
    <p:sldId id="271" r:id="rId47"/>
    <p:sldId id="294" r:id="rId48"/>
    <p:sldId id="290" r:id="rId49"/>
    <p:sldId id="289" r:id="rId50"/>
    <p:sldId id="291" r:id="rId51"/>
    <p:sldId id="292" r:id="rId52"/>
    <p:sldId id="293" r:id="rId53"/>
    <p:sldId id="295" r:id="rId54"/>
    <p:sldId id="323" r:id="rId55"/>
    <p:sldId id="336" r:id="rId56"/>
    <p:sldId id="321" r:id="rId57"/>
    <p:sldId id="284" r:id="rId58"/>
    <p:sldId id="322" r:id="rId59"/>
    <p:sldId id="325" r:id="rId60"/>
    <p:sldId id="320" r:id="rId61"/>
    <p:sldId id="275" r:id="rId62"/>
    <p:sldId id="276" r:id="rId63"/>
    <p:sldId id="277" r:id="rId64"/>
    <p:sldId id="278" r:id="rId65"/>
    <p:sldId id="279" r:id="rId66"/>
    <p:sldId id="280" r:id="rId67"/>
    <p:sldId id="281" r:id="rId68"/>
    <p:sldId id="282" r:id="rId69"/>
    <p:sldId id="283"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031A6-0F29-4D36-98BE-CCC268B155BB}" v="236" dt="2023-12-12T09:15:50.379"/>
  </p1510:revLst>
</p1510:revInfo>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4660"/>
  </p:normalViewPr>
  <p:slideViewPr>
    <p:cSldViewPr snapToGrid="0">
      <p:cViewPr>
        <p:scale>
          <a:sx n="75" d="100"/>
          <a:sy n="75" d="100"/>
        </p:scale>
        <p:origin x="725"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BBD9AF-EB91-4CC0-A156-DB5101C47E3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5E3383E-E6C2-4236-A43D-62D974326FEF}">
      <dgm:prSet/>
      <dgm:spPr/>
      <dgm:t>
        <a:bodyPr/>
        <a:lstStyle/>
        <a:p>
          <a:r>
            <a:rPr lang="en-US" b="0" i="0" dirty="0"/>
            <a:t>1.</a:t>
          </a:r>
          <a:r>
            <a:rPr lang="en-US" dirty="0">
              <a:ln w="0"/>
              <a:solidFill>
                <a:schemeClr val="tx1"/>
              </a:solidFill>
              <a:effectLst>
                <a:outerShdw blurRad="38100" dist="25400" dir="5400000" algn="ctr" rotWithShape="0">
                  <a:srgbClr val="6E747A">
                    <a:alpha val="43000"/>
                  </a:srgbClr>
                </a:outerShdw>
              </a:effectLst>
            </a:rPr>
            <a:t> </a:t>
          </a:r>
          <a:r>
            <a:rPr lang="en-US" dirty="0" err="1">
              <a:ln w="0"/>
              <a:solidFill>
                <a:schemeClr val="tx1"/>
              </a:solidFill>
              <a:effectLst>
                <a:outerShdw blurRad="38100" dist="25400" dir="5400000" algn="ctr" rotWithShape="0">
                  <a:srgbClr val="6E747A">
                    <a:alpha val="43000"/>
                  </a:srgbClr>
                </a:outerShdw>
              </a:effectLst>
            </a:rPr>
            <a:t>Prezentare</a:t>
          </a:r>
          <a:r>
            <a:rPr lang="en-US" dirty="0">
              <a:ln w="0"/>
              <a:solidFill>
                <a:schemeClr val="tx1"/>
              </a:solidFill>
              <a:effectLst>
                <a:outerShdw blurRad="38100" dist="25400" dir="5400000" algn="ctr" rotWithShape="0">
                  <a:srgbClr val="6E747A">
                    <a:alpha val="43000"/>
                  </a:srgbClr>
                </a:outerShdw>
              </a:effectLst>
            </a:rPr>
            <a:t> </a:t>
          </a:r>
          <a:r>
            <a:rPr lang="en-US" dirty="0" err="1">
              <a:ln w="0"/>
              <a:solidFill>
                <a:schemeClr val="tx1"/>
              </a:solidFill>
              <a:effectLst>
                <a:outerShdw blurRad="38100" dist="25400" dir="5400000" algn="ctr" rotWithShape="0">
                  <a:srgbClr val="6E747A">
                    <a:alpha val="43000"/>
                  </a:srgbClr>
                </a:outerShdw>
              </a:effectLst>
            </a:rPr>
            <a:t>generala</a:t>
          </a:r>
          <a:r>
            <a:rPr lang="en-US" dirty="0">
              <a:ln w="0"/>
              <a:solidFill>
                <a:schemeClr val="tx1"/>
              </a:solidFill>
              <a:effectLst>
                <a:outerShdw blurRad="38100" dist="25400" dir="5400000" algn="ctr" rotWithShape="0">
                  <a:srgbClr val="6E747A">
                    <a:alpha val="43000"/>
                  </a:srgbClr>
                </a:outerShdw>
              </a:effectLst>
            </a:rPr>
            <a:t> </a:t>
          </a:r>
          <a:r>
            <a:rPr lang="en-US" dirty="0" err="1">
              <a:ln w="0"/>
              <a:solidFill>
                <a:schemeClr val="tx1"/>
              </a:solidFill>
              <a:effectLst>
                <a:outerShdw blurRad="38100" dist="25400" dir="5400000" algn="ctr" rotWithShape="0">
                  <a:srgbClr val="6E747A">
                    <a:alpha val="43000"/>
                  </a:srgbClr>
                </a:outerShdw>
              </a:effectLst>
            </a:rPr>
            <a:t>proiect</a:t>
          </a:r>
          <a:endParaRPr lang="en-US" dirty="0"/>
        </a:p>
      </dgm:t>
    </dgm:pt>
    <dgm:pt modelId="{2EB26551-7C5C-4C98-8CF4-1360611313BF}" type="parTrans" cxnId="{1E8BAD75-63A2-4713-9A44-155C5FC2A2C4}">
      <dgm:prSet/>
      <dgm:spPr/>
      <dgm:t>
        <a:bodyPr/>
        <a:lstStyle/>
        <a:p>
          <a:endParaRPr lang="en-US"/>
        </a:p>
      </dgm:t>
    </dgm:pt>
    <dgm:pt modelId="{36AD7311-9718-4FF2-8BA8-8B2598AB0273}" type="sibTrans" cxnId="{1E8BAD75-63A2-4713-9A44-155C5FC2A2C4}">
      <dgm:prSet/>
      <dgm:spPr/>
      <dgm:t>
        <a:bodyPr/>
        <a:lstStyle/>
        <a:p>
          <a:endParaRPr lang="en-US"/>
        </a:p>
      </dgm:t>
    </dgm:pt>
    <dgm:pt modelId="{ADE5D3B7-7A8A-490B-B5FB-DF3A91CE883D}">
      <dgm:prSet/>
      <dgm:spPr/>
      <dgm:t>
        <a:bodyPr/>
        <a:lstStyle/>
        <a:p>
          <a:r>
            <a:rPr lang="en-US" b="0" i="0" dirty="0"/>
            <a:t>2.Cazuri de </a:t>
          </a:r>
          <a:r>
            <a:rPr lang="en-US" b="0" i="0" dirty="0" err="1"/>
            <a:t>utilizare</a:t>
          </a:r>
          <a:endParaRPr lang="en-US" dirty="0"/>
        </a:p>
      </dgm:t>
    </dgm:pt>
    <dgm:pt modelId="{BC4DABE0-3576-4DE1-8E55-C4FD08BF4C60}" type="parTrans" cxnId="{B0E26190-A0A7-4BDC-BE90-B59B381B4538}">
      <dgm:prSet/>
      <dgm:spPr/>
      <dgm:t>
        <a:bodyPr/>
        <a:lstStyle/>
        <a:p>
          <a:endParaRPr lang="en-US"/>
        </a:p>
      </dgm:t>
    </dgm:pt>
    <dgm:pt modelId="{883B115B-16D3-4E19-B3E6-900385F8EF1B}" type="sibTrans" cxnId="{B0E26190-A0A7-4BDC-BE90-B59B381B4538}">
      <dgm:prSet/>
      <dgm:spPr/>
      <dgm:t>
        <a:bodyPr/>
        <a:lstStyle/>
        <a:p>
          <a:endParaRPr lang="en-US"/>
        </a:p>
      </dgm:t>
    </dgm:pt>
    <dgm:pt modelId="{FF76FF09-1BF6-4E83-8386-B1BC777AE162}">
      <dgm:prSet/>
      <dgm:spPr/>
      <dgm:t>
        <a:bodyPr/>
        <a:lstStyle/>
        <a:p>
          <a:r>
            <a:rPr lang="en-US" b="0" i="0"/>
            <a:t>3.Arhitectura generala a sistemului</a:t>
          </a:r>
          <a:endParaRPr lang="en-US"/>
        </a:p>
      </dgm:t>
    </dgm:pt>
    <dgm:pt modelId="{085C2679-D647-4CA2-A903-799317101733}" type="parTrans" cxnId="{D54B6646-A700-4DC9-8D4B-76DBF488F6C3}">
      <dgm:prSet/>
      <dgm:spPr/>
      <dgm:t>
        <a:bodyPr/>
        <a:lstStyle/>
        <a:p>
          <a:endParaRPr lang="en-US"/>
        </a:p>
      </dgm:t>
    </dgm:pt>
    <dgm:pt modelId="{1AD84355-067D-48BD-BFE5-378B2BEE78ED}" type="sibTrans" cxnId="{D54B6646-A700-4DC9-8D4B-76DBF488F6C3}">
      <dgm:prSet/>
      <dgm:spPr/>
      <dgm:t>
        <a:bodyPr/>
        <a:lstStyle/>
        <a:p>
          <a:endParaRPr lang="en-US"/>
        </a:p>
      </dgm:t>
    </dgm:pt>
    <dgm:pt modelId="{E6CBF8BE-2632-4DF2-8A7B-66CAF5655EA3}">
      <dgm:prSet/>
      <dgm:spPr/>
      <dgm:t>
        <a:bodyPr/>
        <a:lstStyle/>
        <a:p>
          <a:r>
            <a:rPr lang="en-US" b="0" i="0"/>
            <a:t>4.Clase</a:t>
          </a:r>
          <a:endParaRPr lang="en-US"/>
        </a:p>
      </dgm:t>
    </dgm:pt>
    <dgm:pt modelId="{7AE09DCA-205C-4D74-BF2C-0344008E0FAF}" type="parTrans" cxnId="{D051E394-9356-49A8-8D87-717BF7079206}">
      <dgm:prSet/>
      <dgm:spPr/>
      <dgm:t>
        <a:bodyPr/>
        <a:lstStyle/>
        <a:p>
          <a:endParaRPr lang="en-US"/>
        </a:p>
      </dgm:t>
    </dgm:pt>
    <dgm:pt modelId="{FBDF02AA-BF15-46B9-8B6A-44E869AF8460}" type="sibTrans" cxnId="{D051E394-9356-49A8-8D87-717BF7079206}">
      <dgm:prSet/>
      <dgm:spPr/>
      <dgm:t>
        <a:bodyPr/>
        <a:lstStyle/>
        <a:p>
          <a:endParaRPr lang="en-US"/>
        </a:p>
      </dgm:t>
    </dgm:pt>
    <dgm:pt modelId="{5086ADEC-871F-457F-B772-AD023522E8E1}">
      <dgm:prSet/>
      <dgm:spPr/>
      <dgm:t>
        <a:bodyPr/>
        <a:lstStyle/>
        <a:p>
          <a:r>
            <a:rPr lang="en-US" b="0" i="0"/>
            <a:t>5.Obiecte</a:t>
          </a:r>
          <a:endParaRPr lang="en-US"/>
        </a:p>
      </dgm:t>
    </dgm:pt>
    <dgm:pt modelId="{B18E153B-D0F5-4753-8F23-F59212DBE5BE}" type="parTrans" cxnId="{25587555-59EF-428D-9E7B-01E699BE47DC}">
      <dgm:prSet/>
      <dgm:spPr/>
      <dgm:t>
        <a:bodyPr/>
        <a:lstStyle/>
        <a:p>
          <a:endParaRPr lang="en-US"/>
        </a:p>
      </dgm:t>
    </dgm:pt>
    <dgm:pt modelId="{DA198665-070E-4144-9E84-6897948EF03F}" type="sibTrans" cxnId="{25587555-59EF-428D-9E7B-01E699BE47DC}">
      <dgm:prSet/>
      <dgm:spPr/>
      <dgm:t>
        <a:bodyPr/>
        <a:lstStyle/>
        <a:p>
          <a:endParaRPr lang="en-US"/>
        </a:p>
      </dgm:t>
    </dgm:pt>
    <dgm:pt modelId="{322BF223-0153-48CC-9759-A8BE6BFA4CDE}">
      <dgm:prSet/>
      <dgm:spPr/>
      <dgm:t>
        <a:bodyPr/>
        <a:lstStyle/>
        <a:p>
          <a:r>
            <a:rPr lang="en-US" b="0" i="0" dirty="0"/>
            <a:t>6.Secvente</a:t>
          </a:r>
          <a:endParaRPr lang="en-US" dirty="0"/>
        </a:p>
      </dgm:t>
    </dgm:pt>
    <dgm:pt modelId="{947BD381-0086-4D6D-8A71-01CFB73C85C8}" type="parTrans" cxnId="{06FBB03D-3FF4-409A-AADD-ED4A2375137B}">
      <dgm:prSet/>
      <dgm:spPr/>
      <dgm:t>
        <a:bodyPr/>
        <a:lstStyle/>
        <a:p>
          <a:endParaRPr lang="en-US"/>
        </a:p>
      </dgm:t>
    </dgm:pt>
    <dgm:pt modelId="{55D7284F-612B-4611-8245-3DBF5832C1E7}" type="sibTrans" cxnId="{06FBB03D-3FF4-409A-AADD-ED4A2375137B}">
      <dgm:prSet/>
      <dgm:spPr/>
      <dgm:t>
        <a:bodyPr/>
        <a:lstStyle/>
        <a:p>
          <a:endParaRPr lang="en-US"/>
        </a:p>
      </dgm:t>
    </dgm:pt>
    <dgm:pt modelId="{BC22F563-5ABA-49D3-A24E-E3D4AF668AC2}">
      <dgm:prSet/>
      <dgm:spPr/>
      <dgm:t>
        <a:bodyPr/>
        <a:lstStyle/>
        <a:p>
          <a:r>
            <a:rPr lang="en-US" b="0" i="0" dirty="0"/>
            <a:t>7.Activitate</a:t>
          </a:r>
          <a:endParaRPr lang="en-US" dirty="0"/>
        </a:p>
      </dgm:t>
    </dgm:pt>
    <dgm:pt modelId="{32CA4C10-1E65-4E8C-ADD1-74BD476E88DA}" type="parTrans" cxnId="{3294EA60-D842-4384-8093-CF6CBC74B8B8}">
      <dgm:prSet/>
      <dgm:spPr/>
      <dgm:t>
        <a:bodyPr/>
        <a:lstStyle/>
        <a:p>
          <a:endParaRPr lang="en-US"/>
        </a:p>
      </dgm:t>
    </dgm:pt>
    <dgm:pt modelId="{21727EBC-6AD5-41D6-B067-7F5FF5236C86}" type="sibTrans" cxnId="{3294EA60-D842-4384-8093-CF6CBC74B8B8}">
      <dgm:prSet/>
      <dgm:spPr/>
      <dgm:t>
        <a:bodyPr/>
        <a:lstStyle/>
        <a:p>
          <a:endParaRPr lang="en-US"/>
        </a:p>
      </dgm:t>
    </dgm:pt>
    <dgm:pt modelId="{11434367-6827-4DD1-8AF6-AAE869B8D5A1}">
      <dgm:prSet/>
      <dgm:spPr/>
      <dgm:t>
        <a:bodyPr/>
        <a:lstStyle/>
        <a:p>
          <a:r>
            <a:rPr lang="en-US" b="0" i="0" dirty="0"/>
            <a:t>8.Tranzitie </a:t>
          </a:r>
          <a:r>
            <a:rPr lang="en-US" b="0" i="0" dirty="0" err="1"/>
            <a:t>stari</a:t>
          </a:r>
          <a:endParaRPr lang="en-US" dirty="0"/>
        </a:p>
      </dgm:t>
    </dgm:pt>
    <dgm:pt modelId="{37ABE1FE-FEA8-4A6C-BFF0-738A24884CA1}" type="parTrans" cxnId="{08CF9408-36DE-4B9F-AD30-7A258B4EC186}">
      <dgm:prSet/>
      <dgm:spPr/>
      <dgm:t>
        <a:bodyPr/>
        <a:lstStyle/>
        <a:p>
          <a:endParaRPr lang="en-US"/>
        </a:p>
      </dgm:t>
    </dgm:pt>
    <dgm:pt modelId="{6D01248E-39D6-400E-B177-94BBE51BBC2A}" type="sibTrans" cxnId="{08CF9408-36DE-4B9F-AD30-7A258B4EC186}">
      <dgm:prSet/>
      <dgm:spPr/>
      <dgm:t>
        <a:bodyPr/>
        <a:lstStyle/>
        <a:p>
          <a:endParaRPr lang="en-US"/>
        </a:p>
      </dgm:t>
    </dgm:pt>
    <dgm:pt modelId="{BAADE218-956B-481A-81FB-5D2AB56C4A2B}">
      <dgm:prSet/>
      <dgm:spPr/>
      <dgm:t>
        <a:bodyPr/>
        <a:lstStyle/>
        <a:p>
          <a:r>
            <a:rPr lang="en-US" b="0" i="0" dirty="0"/>
            <a:t>9.Comunicare</a:t>
          </a:r>
          <a:endParaRPr lang="en-US" dirty="0"/>
        </a:p>
      </dgm:t>
    </dgm:pt>
    <dgm:pt modelId="{97CCBA92-69F7-436E-856B-8DFA8BA7EEC6}" type="parTrans" cxnId="{1DBFF56C-8643-4060-9FE8-BF410709E9F2}">
      <dgm:prSet/>
      <dgm:spPr/>
      <dgm:t>
        <a:bodyPr/>
        <a:lstStyle/>
        <a:p>
          <a:endParaRPr lang="en-US"/>
        </a:p>
      </dgm:t>
    </dgm:pt>
    <dgm:pt modelId="{6248306C-E7B4-4E15-8A8A-057972FE6D0F}" type="sibTrans" cxnId="{1DBFF56C-8643-4060-9FE8-BF410709E9F2}">
      <dgm:prSet/>
      <dgm:spPr/>
      <dgm:t>
        <a:bodyPr/>
        <a:lstStyle/>
        <a:p>
          <a:endParaRPr lang="en-US"/>
        </a:p>
      </dgm:t>
    </dgm:pt>
    <dgm:pt modelId="{06E74D9B-AB60-4B1A-9665-A07833FA84A5}">
      <dgm:prSet/>
      <dgm:spPr/>
      <dgm:t>
        <a:bodyPr/>
        <a:lstStyle/>
        <a:p>
          <a:r>
            <a:rPr lang="en-US" b="0" i="0" dirty="0"/>
            <a:t>10.Pachete</a:t>
          </a:r>
          <a:endParaRPr lang="en-US" dirty="0"/>
        </a:p>
      </dgm:t>
    </dgm:pt>
    <dgm:pt modelId="{EDB001E0-2788-4F8E-B02B-48FFE6AA5E7B}" type="parTrans" cxnId="{D3DF296F-9AB4-4207-B610-D5BC5EA56882}">
      <dgm:prSet/>
      <dgm:spPr/>
      <dgm:t>
        <a:bodyPr/>
        <a:lstStyle/>
        <a:p>
          <a:endParaRPr lang="en-US"/>
        </a:p>
      </dgm:t>
    </dgm:pt>
    <dgm:pt modelId="{5627D52B-5DF9-486D-9734-C21487445B62}" type="sibTrans" cxnId="{D3DF296F-9AB4-4207-B610-D5BC5EA56882}">
      <dgm:prSet/>
      <dgm:spPr/>
      <dgm:t>
        <a:bodyPr/>
        <a:lstStyle/>
        <a:p>
          <a:endParaRPr lang="en-US"/>
        </a:p>
      </dgm:t>
    </dgm:pt>
    <dgm:pt modelId="{A1163D3C-E360-41CD-B8A6-0F88CF411481}">
      <dgm:prSet/>
      <dgm:spPr/>
      <dgm:t>
        <a:bodyPr/>
        <a:lstStyle/>
        <a:p>
          <a:r>
            <a:rPr lang="en-US" b="0" i="0"/>
            <a:t>11.Baza de date</a:t>
          </a:r>
          <a:endParaRPr lang="en-US"/>
        </a:p>
      </dgm:t>
    </dgm:pt>
    <dgm:pt modelId="{C6CC5A94-CFE6-496D-AB89-8E95EE120E0E}" type="parTrans" cxnId="{D0911F3A-01AA-4E21-9479-C249338418FE}">
      <dgm:prSet/>
      <dgm:spPr/>
      <dgm:t>
        <a:bodyPr/>
        <a:lstStyle/>
        <a:p>
          <a:endParaRPr lang="en-US"/>
        </a:p>
      </dgm:t>
    </dgm:pt>
    <dgm:pt modelId="{D61AA685-4D01-4B41-A1C9-75490686F088}" type="sibTrans" cxnId="{D0911F3A-01AA-4E21-9479-C249338418FE}">
      <dgm:prSet/>
      <dgm:spPr/>
      <dgm:t>
        <a:bodyPr/>
        <a:lstStyle/>
        <a:p>
          <a:endParaRPr lang="en-US"/>
        </a:p>
      </dgm:t>
    </dgm:pt>
    <dgm:pt modelId="{05646B5D-8024-4B51-84B1-A14369AC7544}">
      <dgm:prSet/>
      <dgm:spPr/>
      <dgm:t>
        <a:bodyPr/>
        <a:lstStyle/>
        <a:p>
          <a:r>
            <a:rPr lang="en-US" b="0" i="0" dirty="0"/>
            <a:t>12.Scheme </a:t>
          </a:r>
          <a:r>
            <a:rPr lang="en-US" b="0" i="0" dirty="0" err="1"/>
            <a:t>logice</a:t>
          </a:r>
          <a:r>
            <a:rPr lang="en-US" b="0" i="0" dirty="0"/>
            <a:t> </a:t>
          </a:r>
          <a:r>
            <a:rPr lang="en-US" b="0" i="0" dirty="0" err="1"/>
            <a:t>algoritmi</a:t>
          </a:r>
          <a:endParaRPr lang="en-US" dirty="0"/>
        </a:p>
      </dgm:t>
    </dgm:pt>
    <dgm:pt modelId="{4F35CFD1-4E95-44CC-BB48-646FBBD08CFA}" type="parTrans" cxnId="{4DD86EF4-9F49-45DA-B305-A485FB8A85AF}">
      <dgm:prSet/>
      <dgm:spPr/>
      <dgm:t>
        <a:bodyPr/>
        <a:lstStyle/>
        <a:p>
          <a:endParaRPr lang="en-US"/>
        </a:p>
      </dgm:t>
    </dgm:pt>
    <dgm:pt modelId="{2214CA16-D0BC-4534-A517-7F4264CCDCF8}" type="sibTrans" cxnId="{4DD86EF4-9F49-45DA-B305-A485FB8A85AF}">
      <dgm:prSet/>
      <dgm:spPr/>
      <dgm:t>
        <a:bodyPr/>
        <a:lstStyle/>
        <a:p>
          <a:endParaRPr lang="en-US"/>
        </a:p>
      </dgm:t>
    </dgm:pt>
    <dgm:pt modelId="{D26ECA85-CFB8-4517-A313-7EB06EB97CA8}">
      <dgm:prSet/>
      <dgm:spPr/>
      <dgm:t>
        <a:bodyPr/>
        <a:lstStyle/>
        <a:p>
          <a:r>
            <a:rPr lang="en-US" b="0" i="0"/>
            <a:t>13.Desfasurare(Deployment)</a:t>
          </a:r>
          <a:endParaRPr lang="en-US"/>
        </a:p>
      </dgm:t>
    </dgm:pt>
    <dgm:pt modelId="{D084AF38-24DA-429A-82AA-F173D008CE48}" type="parTrans" cxnId="{5D1EE0B4-53E6-4184-A769-3461419B2FE5}">
      <dgm:prSet/>
      <dgm:spPr/>
      <dgm:t>
        <a:bodyPr/>
        <a:lstStyle/>
        <a:p>
          <a:endParaRPr lang="en-US"/>
        </a:p>
      </dgm:t>
    </dgm:pt>
    <dgm:pt modelId="{AB3DE9D4-0889-4926-8B86-66849C5934D0}" type="sibTrans" cxnId="{5D1EE0B4-53E6-4184-A769-3461419B2FE5}">
      <dgm:prSet/>
      <dgm:spPr/>
      <dgm:t>
        <a:bodyPr/>
        <a:lstStyle/>
        <a:p>
          <a:endParaRPr lang="en-US"/>
        </a:p>
      </dgm:t>
    </dgm:pt>
    <dgm:pt modelId="{3839A8D9-F80B-4E19-AED0-543C8B4BC20E}" type="pres">
      <dgm:prSet presAssocID="{F0BBD9AF-EB91-4CC0-A156-DB5101C47E3D}" presName="vert0" presStyleCnt="0">
        <dgm:presLayoutVars>
          <dgm:dir/>
          <dgm:animOne val="branch"/>
          <dgm:animLvl val="lvl"/>
        </dgm:presLayoutVars>
      </dgm:prSet>
      <dgm:spPr/>
    </dgm:pt>
    <dgm:pt modelId="{5E84D2F7-8B07-4CAA-B55F-12A28FA164B3}" type="pres">
      <dgm:prSet presAssocID="{15E3383E-E6C2-4236-A43D-62D974326FEF}" presName="thickLine" presStyleLbl="alignNode1" presStyleIdx="0" presStyleCnt="13"/>
      <dgm:spPr/>
    </dgm:pt>
    <dgm:pt modelId="{8285289F-A50C-4047-914D-8FA7B75ABF9E}" type="pres">
      <dgm:prSet presAssocID="{15E3383E-E6C2-4236-A43D-62D974326FEF}" presName="horz1" presStyleCnt="0"/>
      <dgm:spPr/>
    </dgm:pt>
    <dgm:pt modelId="{A04AA770-7492-41ED-B6CC-6B17500C4CA3}" type="pres">
      <dgm:prSet presAssocID="{15E3383E-E6C2-4236-A43D-62D974326FEF}" presName="tx1" presStyleLbl="revTx" presStyleIdx="0" presStyleCnt="13"/>
      <dgm:spPr/>
    </dgm:pt>
    <dgm:pt modelId="{2E4260E6-9FC4-45E0-95D7-BABFDB08C67B}" type="pres">
      <dgm:prSet presAssocID="{15E3383E-E6C2-4236-A43D-62D974326FEF}" presName="vert1" presStyleCnt="0"/>
      <dgm:spPr/>
    </dgm:pt>
    <dgm:pt modelId="{2FB3CDA7-3A42-403D-B58C-698B047774A8}" type="pres">
      <dgm:prSet presAssocID="{ADE5D3B7-7A8A-490B-B5FB-DF3A91CE883D}" presName="thickLine" presStyleLbl="alignNode1" presStyleIdx="1" presStyleCnt="13"/>
      <dgm:spPr/>
    </dgm:pt>
    <dgm:pt modelId="{2DFE5757-235B-4060-9DAF-1D5E69DB683D}" type="pres">
      <dgm:prSet presAssocID="{ADE5D3B7-7A8A-490B-B5FB-DF3A91CE883D}" presName="horz1" presStyleCnt="0"/>
      <dgm:spPr/>
    </dgm:pt>
    <dgm:pt modelId="{CC06E336-92D5-4ED9-8DD5-E88D34ECEE42}" type="pres">
      <dgm:prSet presAssocID="{ADE5D3B7-7A8A-490B-B5FB-DF3A91CE883D}" presName="tx1" presStyleLbl="revTx" presStyleIdx="1" presStyleCnt="13"/>
      <dgm:spPr/>
    </dgm:pt>
    <dgm:pt modelId="{A28F6CA3-173F-4908-92CB-9DFDD8E7C9D8}" type="pres">
      <dgm:prSet presAssocID="{ADE5D3B7-7A8A-490B-B5FB-DF3A91CE883D}" presName="vert1" presStyleCnt="0"/>
      <dgm:spPr/>
    </dgm:pt>
    <dgm:pt modelId="{AA60BBA4-EDD3-4171-B3B9-8D989C2C57D4}" type="pres">
      <dgm:prSet presAssocID="{FF76FF09-1BF6-4E83-8386-B1BC777AE162}" presName="thickLine" presStyleLbl="alignNode1" presStyleIdx="2" presStyleCnt="13"/>
      <dgm:spPr/>
    </dgm:pt>
    <dgm:pt modelId="{33A9FBF1-ED6C-4260-8CA2-715098A150B7}" type="pres">
      <dgm:prSet presAssocID="{FF76FF09-1BF6-4E83-8386-B1BC777AE162}" presName="horz1" presStyleCnt="0"/>
      <dgm:spPr/>
    </dgm:pt>
    <dgm:pt modelId="{A21F46E9-EDA0-4EFF-A541-CDCEBC791EB8}" type="pres">
      <dgm:prSet presAssocID="{FF76FF09-1BF6-4E83-8386-B1BC777AE162}" presName="tx1" presStyleLbl="revTx" presStyleIdx="2" presStyleCnt="13"/>
      <dgm:spPr/>
    </dgm:pt>
    <dgm:pt modelId="{9D99AC4B-8573-41F5-B3F7-5B21475DFC0E}" type="pres">
      <dgm:prSet presAssocID="{FF76FF09-1BF6-4E83-8386-B1BC777AE162}" presName="vert1" presStyleCnt="0"/>
      <dgm:spPr/>
    </dgm:pt>
    <dgm:pt modelId="{A0451A00-4882-4AA1-9BBA-44B6F3D756F7}" type="pres">
      <dgm:prSet presAssocID="{E6CBF8BE-2632-4DF2-8A7B-66CAF5655EA3}" presName="thickLine" presStyleLbl="alignNode1" presStyleIdx="3" presStyleCnt="13"/>
      <dgm:spPr/>
    </dgm:pt>
    <dgm:pt modelId="{325910D3-35FB-4AFC-9CA1-1CB64AD1D074}" type="pres">
      <dgm:prSet presAssocID="{E6CBF8BE-2632-4DF2-8A7B-66CAF5655EA3}" presName="horz1" presStyleCnt="0"/>
      <dgm:spPr/>
    </dgm:pt>
    <dgm:pt modelId="{AF24B101-394B-472B-A53F-90142AC30331}" type="pres">
      <dgm:prSet presAssocID="{E6CBF8BE-2632-4DF2-8A7B-66CAF5655EA3}" presName="tx1" presStyleLbl="revTx" presStyleIdx="3" presStyleCnt="13"/>
      <dgm:spPr/>
    </dgm:pt>
    <dgm:pt modelId="{DF8F6FA8-D190-44C8-A8D1-11A4363866FC}" type="pres">
      <dgm:prSet presAssocID="{E6CBF8BE-2632-4DF2-8A7B-66CAF5655EA3}" presName="vert1" presStyleCnt="0"/>
      <dgm:spPr/>
    </dgm:pt>
    <dgm:pt modelId="{A2D1D7FB-ACF7-4E60-9120-2205211601EC}" type="pres">
      <dgm:prSet presAssocID="{5086ADEC-871F-457F-B772-AD023522E8E1}" presName="thickLine" presStyleLbl="alignNode1" presStyleIdx="4" presStyleCnt="13"/>
      <dgm:spPr/>
    </dgm:pt>
    <dgm:pt modelId="{9FDA34A4-A780-45F1-87A5-D1855E18928C}" type="pres">
      <dgm:prSet presAssocID="{5086ADEC-871F-457F-B772-AD023522E8E1}" presName="horz1" presStyleCnt="0"/>
      <dgm:spPr/>
    </dgm:pt>
    <dgm:pt modelId="{789F7227-FBE4-4D5E-BA13-F1E0EAFD4C32}" type="pres">
      <dgm:prSet presAssocID="{5086ADEC-871F-457F-B772-AD023522E8E1}" presName="tx1" presStyleLbl="revTx" presStyleIdx="4" presStyleCnt="13"/>
      <dgm:spPr/>
    </dgm:pt>
    <dgm:pt modelId="{F7A55218-D3E6-4D3C-B4D7-FD058BEE7A90}" type="pres">
      <dgm:prSet presAssocID="{5086ADEC-871F-457F-B772-AD023522E8E1}" presName="vert1" presStyleCnt="0"/>
      <dgm:spPr/>
    </dgm:pt>
    <dgm:pt modelId="{253CABFD-5A9D-4E67-AB9E-ED8DA4F0BEBC}" type="pres">
      <dgm:prSet presAssocID="{322BF223-0153-48CC-9759-A8BE6BFA4CDE}" presName="thickLine" presStyleLbl="alignNode1" presStyleIdx="5" presStyleCnt="13"/>
      <dgm:spPr/>
    </dgm:pt>
    <dgm:pt modelId="{6716051B-9E09-4981-A1B0-40CACDE3DC80}" type="pres">
      <dgm:prSet presAssocID="{322BF223-0153-48CC-9759-A8BE6BFA4CDE}" presName="horz1" presStyleCnt="0"/>
      <dgm:spPr/>
    </dgm:pt>
    <dgm:pt modelId="{4D1757A9-AD60-4807-951E-59EE770DE26A}" type="pres">
      <dgm:prSet presAssocID="{322BF223-0153-48CC-9759-A8BE6BFA4CDE}" presName="tx1" presStyleLbl="revTx" presStyleIdx="5" presStyleCnt="13"/>
      <dgm:spPr/>
    </dgm:pt>
    <dgm:pt modelId="{AFEC4A0A-F31F-4DFA-A8F8-F22BB9AB947F}" type="pres">
      <dgm:prSet presAssocID="{322BF223-0153-48CC-9759-A8BE6BFA4CDE}" presName="vert1" presStyleCnt="0"/>
      <dgm:spPr/>
    </dgm:pt>
    <dgm:pt modelId="{974B20C7-05B6-4C7C-A4ED-8C83ECA7583F}" type="pres">
      <dgm:prSet presAssocID="{BC22F563-5ABA-49D3-A24E-E3D4AF668AC2}" presName="thickLine" presStyleLbl="alignNode1" presStyleIdx="6" presStyleCnt="13"/>
      <dgm:spPr/>
    </dgm:pt>
    <dgm:pt modelId="{F50C87CC-D511-4630-803C-CB4A87E51613}" type="pres">
      <dgm:prSet presAssocID="{BC22F563-5ABA-49D3-A24E-E3D4AF668AC2}" presName="horz1" presStyleCnt="0"/>
      <dgm:spPr/>
    </dgm:pt>
    <dgm:pt modelId="{B0BACCC8-17AB-431F-92EC-D2FF34A27131}" type="pres">
      <dgm:prSet presAssocID="{BC22F563-5ABA-49D3-A24E-E3D4AF668AC2}" presName="tx1" presStyleLbl="revTx" presStyleIdx="6" presStyleCnt="13"/>
      <dgm:spPr/>
    </dgm:pt>
    <dgm:pt modelId="{C79D5EF2-A332-4334-87B4-8943A256E6A4}" type="pres">
      <dgm:prSet presAssocID="{BC22F563-5ABA-49D3-A24E-E3D4AF668AC2}" presName="vert1" presStyleCnt="0"/>
      <dgm:spPr/>
    </dgm:pt>
    <dgm:pt modelId="{43486679-E9F1-4ACB-A142-198DC80A1DB6}" type="pres">
      <dgm:prSet presAssocID="{11434367-6827-4DD1-8AF6-AAE869B8D5A1}" presName="thickLine" presStyleLbl="alignNode1" presStyleIdx="7" presStyleCnt="13"/>
      <dgm:spPr/>
    </dgm:pt>
    <dgm:pt modelId="{3969920A-6C3B-4174-A6F8-E5BB556AA173}" type="pres">
      <dgm:prSet presAssocID="{11434367-6827-4DD1-8AF6-AAE869B8D5A1}" presName="horz1" presStyleCnt="0"/>
      <dgm:spPr/>
    </dgm:pt>
    <dgm:pt modelId="{CC22F885-189D-403B-A11D-527BD48F82E7}" type="pres">
      <dgm:prSet presAssocID="{11434367-6827-4DD1-8AF6-AAE869B8D5A1}" presName="tx1" presStyleLbl="revTx" presStyleIdx="7" presStyleCnt="13"/>
      <dgm:spPr/>
    </dgm:pt>
    <dgm:pt modelId="{B514D800-52FD-4A63-B314-A2D72FF26EE5}" type="pres">
      <dgm:prSet presAssocID="{11434367-6827-4DD1-8AF6-AAE869B8D5A1}" presName="vert1" presStyleCnt="0"/>
      <dgm:spPr/>
    </dgm:pt>
    <dgm:pt modelId="{39D12DD1-686F-4EA8-A25C-6248312ECD72}" type="pres">
      <dgm:prSet presAssocID="{BAADE218-956B-481A-81FB-5D2AB56C4A2B}" presName="thickLine" presStyleLbl="alignNode1" presStyleIdx="8" presStyleCnt="13"/>
      <dgm:spPr/>
    </dgm:pt>
    <dgm:pt modelId="{D9F39665-3989-4CF7-8D3E-1397BD081EE4}" type="pres">
      <dgm:prSet presAssocID="{BAADE218-956B-481A-81FB-5D2AB56C4A2B}" presName="horz1" presStyleCnt="0"/>
      <dgm:spPr/>
    </dgm:pt>
    <dgm:pt modelId="{E9418D42-9CC9-43C2-B4EC-C68BDDB6D55F}" type="pres">
      <dgm:prSet presAssocID="{BAADE218-956B-481A-81FB-5D2AB56C4A2B}" presName="tx1" presStyleLbl="revTx" presStyleIdx="8" presStyleCnt="13"/>
      <dgm:spPr/>
    </dgm:pt>
    <dgm:pt modelId="{8470DDAB-0A5F-4F85-AA15-06CBA6266712}" type="pres">
      <dgm:prSet presAssocID="{BAADE218-956B-481A-81FB-5D2AB56C4A2B}" presName="vert1" presStyleCnt="0"/>
      <dgm:spPr/>
    </dgm:pt>
    <dgm:pt modelId="{DA3EE791-B8ED-464B-9B4E-7076B9282411}" type="pres">
      <dgm:prSet presAssocID="{06E74D9B-AB60-4B1A-9665-A07833FA84A5}" presName="thickLine" presStyleLbl="alignNode1" presStyleIdx="9" presStyleCnt="13"/>
      <dgm:spPr/>
    </dgm:pt>
    <dgm:pt modelId="{622BCD88-E3E0-4A05-9EF0-35E90598462E}" type="pres">
      <dgm:prSet presAssocID="{06E74D9B-AB60-4B1A-9665-A07833FA84A5}" presName="horz1" presStyleCnt="0"/>
      <dgm:spPr/>
    </dgm:pt>
    <dgm:pt modelId="{4170AC28-2A45-49D6-BDB9-D9DDC6345B57}" type="pres">
      <dgm:prSet presAssocID="{06E74D9B-AB60-4B1A-9665-A07833FA84A5}" presName="tx1" presStyleLbl="revTx" presStyleIdx="9" presStyleCnt="13"/>
      <dgm:spPr/>
    </dgm:pt>
    <dgm:pt modelId="{4F3D2EDC-7EAF-4CBA-B059-8DEA31004E5B}" type="pres">
      <dgm:prSet presAssocID="{06E74D9B-AB60-4B1A-9665-A07833FA84A5}" presName="vert1" presStyleCnt="0"/>
      <dgm:spPr/>
    </dgm:pt>
    <dgm:pt modelId="{4D5DF453-F4ED-4479-90F8-DE5C5C767151}" type="pres">
      <dgm:prSet presAssocID="{A1163D3C-E360-41CD-B8A6-0F88CF411481}" presName="thickLine" presStyleLbl="alignNode1" presStyleIdx="10" presStyleCnt="13"/>
      <dgm:spPr/>
    </dgm:pt>
    <dgm:pt modelId="{9A4F5AF1-5C0F-4C70-A75B-C59385F508F3}" type="pres">
      <dgm:prSet presAssocID="{A1163D3C-E360-41CD-B8A6-0F88CF411481}" presName="horz1" presStyleCnt="0"/>
      <dgm:spPr/>
    </dgm:pt>
    <dgm:pt modelId="{6635C211-5E76-4227-AFE4-503C9EA22A06}" type="pres">
      <dgm:prSet presAssocID="{A1163D3C-E360-41CD-B8A6-0F88CF411481}" presName="tx1" presStyleLbl="revTx" presStyleIdx="10" presStyleCnt="13"/>
      <dgm:spPr/>
    </dgm:pt>
    <dgm:pt modelId="{461001FF-DA1A-4553-A1C7-6F37492D1BA8}" type="pres">
      <dgm:prSet presAssocID="{A1163D3C-E360-41CD-B8A6-0F88CF411481}" presName="vert1" presStyleCnt="0"/>
      <dgm:spPr/>
    </dgm:pt>
    <dgm:pt modelId="{A8972E34-30B1-4AAC-82A3-0376CED1D974}" type="pres">
      <dgm:prSet presAssocID="{05646B5D-8024-4B51-84B1-A14369AC7544}" presName="thickLine" presStyleLbl="alignNode1" presStyleIdx="11" presStyleCnt="13"/>
      <dgm:spPr/>
    </dgm:pt>
    <dgm:pt modelId="{ABC22965-BB36-4A78-BA3A-0D36538ECD93}" type="pres">
      <dgm:prSet presAssocID="{05646B5D-8024-4B51-84B1-A14369AC7544}" presName="horz1" presStyleCnt="0"/>
      <dgm:spPr/>
    </dgm:pt>
    <dgm:pt modelId="{69E8E25C-1AC0-467A-B819-A72AD6E1A681}" type="pres">
      <dgm:prSet presAssocID="{05646B5D-8024-4B51-84B1-A14369AC7544}" presName="tx1" presStyleLbl="revTx" presStyleIdx="11" presStyleCnt="13"/>
      <dgm:spPr/>
    </dgm:pt>
    <dgm:pt modelId="{C2578070-7580-4CE0-A533-DC82ED8899A7}" type="pres">
      <dgm:prSet presAssocID="{05646B5D-8024-4B51-84B1-A14369AC7544}" presName="vert1" presStyleCnt="0"/>
      <dgm:spPr/>
    </dgm:pt>
    <dgm:pt modelId="{DBBE56AB-9AD8-456D-A128-F5759EEF9357}" type="pres">
      <dgm:prSet presAssocID="{D26ECA85-CFB8-4517-A313-7EB06EB97CA8}" presName="thickLine" presStyleLbl="alignNode1" presStyleIdx="12" presStyleCnt="13"/>
      <dgm:spPr/>
    </dgm:pt>
    <dgm:pt modelId="{B7DBB215-D04B-4605-AD77-C18B62CDB3DB}" type="pres">
      <dgm:prSet presAssocID="{D26ECA85-CFB8-4517-A313-7EB06EB97CA8}" presName="horz1" presStyleCnt="0"/>
      <dgm:spPr/>
    </dgm:pt>
    <dgm:pt modelId="{C57E5268-5781-469A-9751-5B91192F96D0}" type="pres">
      <dgm:prSet presAssocID="{D26ECA85-CFB8-4517-A313-7EB06EB97CA8}" presName="tx1" presStyleLbl="revTx" presStyleIdx="12" presStyleCnt="13"/>
      <dgm:spPr/>
    </dgm:pt>
    <dgm:pt modelId="{AD1B7BFE-97DE-48C6-A7D8-4CCD783D73D7}" type="pres">
      <dgm:prSet presAssocID="{D26ECA85-CFB8-4517-A313-7EB06EB97CA8}" presName="vert1" presStyleCnt="0"/>
      <dgm:spPr/>
    </dgm:pt>
  </dgm:ptLst>
  <dgm:cxnLst>
    <dgm:cxn modelId="{2F274800-670C-4EB9-9B8E-C6622FBA58F0}" type="presOf" srcId="{05646B5D-8024-4B51-84B1-A14369AC7544}" destId="{69E8E25C-1AC0-467A-B819-A72AD6E1A681}" srcOrd="0" destOrd="0" presId="urn:microsoft.com/office/officeart/2008/layout/LinedList"/>
    <dgm:cxn modelId="{08CF9408-36DE-4B9F-AD30-7A258B4EC186}" srcId="{F0BBD9AF-EB91-4CC0-A156-DB5101C47E3D}" destId="{11434367-6827-4DD1-8AF6-AAE869B8D5A1}" srcOrd="7" destOrd="0" parTransId="{37ABE1FE-FEA8-4A6C-BFF0-738A24884CA1}" sibTransId="{6D01248E-39D6-400E-B177-94BBE51BBC2A}"/>
    <dgm:cxn modelId="{D0543717-1C75-412A-A985-1ADE3A0CB58D}" type="presOf" srcId="{322BF223-0153-48CC-9759-A8BE6BFA4CDE}" destId="{4D1757A9-AD60-4807-951E-59EE770DE26A}" srcOrd="0" destOrd="0" presId="urn:microsoft.com/office/officeart/2008/layout/LinedList"/>
    <dgm:cxn modelId="{7950961D-DE1F-4363-849E-16C4E2138E00}" type="presOf" srcId="{ADE5D3B7-7A8A-490B-B5FB-DF3A91CE883D}" destId="{CC06E336-92D5-4ED9-8DD5-E88D34ECEE42}" srcOrd="0" destOrd="0" presId="urn:microsoft.com/office/officeart/2008/layout/LinedList"/>
    <dgm:cxn modelId="{D0911F3A-01AA-4E21-9479-C249338418FE}" srcId="{F0BBD9AF-EB91-4CC0-A156-DB5101C47E3D}" destId="{A1163D3C-E360-41CD-B8A6-0F88CF411481}" srcOrd="10" destOrd="0" parTransId="{C6CC5A94-CFE6-496D-AB89-8E95EE120E0E}" sibTransId="{D61AA685-4D01-4B41-A1C9-75490686F088}"/>
    <dgm:cxn modelId="{06FBB03D-3FF4-409A-AADD-ED4A2375137B}" srcId="{F0BBD9AF-EB91-4CC0-A156-DB5101C47E3D}" destId="{322BF223-0153-48CC-9759-A8BE6BFA4CDE}" srcOrd="5" destOrd="0" parTransId="{947BD381-0086-4D6D-8A71-01CFB73C85C8}" sibTransId="{55D7284F-612B-4611-8245-3DBF5832C1E7}"/>
    <dgm:cxn modelId="{3294EA60-D842-4384-8093-CF6CBC74B8B8}" srcId="{F0BBD9AF-EB91-4CC0-A156-DB5101C47E3D}" destId="{BC22F563-5ABA-49D3-A24E-E3D4AF668AC2}" srcOrd="6" destOrd="0" parTransId="{32CA4C10-1E65-4E8C-ADD1-74BD476E88DA}" sibTransId="{21727EBC-6AD5-41D6-B067-7F5FF5236C86}"/>
    <dgm:cxn modelId="{D54B6646-A700-4DC9-8D4B-76DBF488F6C3}" srcId="{F0BBD9AF-EB91-4CC0-A156-DB5101C47E3D}" destId="{FF76FF09-1BF6-4E83-8386-B1BC777AE162}" srcOrd="2" destOrd="0" parTransId="{085C2679-D647-4CA2-A903-799317101733}" sibTransId="{1AD84355-067D-48BD-BFE5-378B2BEE78ED}"/>
    <dgm:cxn modelId="{1FE38D67-C867-489E-A672-9E061A0D3FA4}" type="presOf" srcId="{06E74D9B-AB60-4B1A-9665-A07833FA84A5}" destId="{4170AC28-2A45-49D6-BDB9-D9DDC6345B57}" srcOrd="0" destOrd="0" presId="urn:microsoft.com/office/officeart/2008/layout/LinedList"/>
    <dgm:cxn modelId="{9CD8F549-3216-4FF7-8319-9B352B5C50A3}" type="presOf" srcId="{BAADE218-956B-481A-81FB-5D2AB56C4A2B}" destId="{E9418D42-9CC9-43C2-B4EC-C68BDDB6D55F}" srcOrd="0" destOrd="0" presId="urn:microsoft.com/office/officeart/2008/layout/LinedList"/>
    <dgm:cxn modelId="{9D6D9B6A-EF7D-465C-8C47-EEBA2E366F7D}" type="presOf" srcId="{A1163D3C-E360-41CD-B8A6-0F88CF411481}" destId="{6635C211-5E76-4227-AFE4-503C9EA22A06}" srcOrd="0" destOrd="0" presId="urn:microsoft.com/office/officeart/2008/layout/LinedList"/>
    <dgm:cxn modelId="{1DBFF56C-8643-4060-9FE8-BF410709E9F2}" srcId="{F0BBD9AF-EB91-4CC0-A156-DB5101C47E3D}" destId="{BAADE218-956B-481A-81FB-5D2AB56C4A2B}" srcOrd="8" destOrd="0" parTransId="{97CCBA92-69F7-436E-856B-8DFA8BA7EEC6}" sibTransId="{6248306C-E7B4-4E15-8A8A-057972FE6D0F}"/>
    <dgm:cxn modelId="{D3DF296F-9AB4-4207-B610-D5BC5EA56882}" srcId="{F0BBD9AF-EB91-4CC0-A156-DB5101C47E3D}" destId="{06E74D9B-AB60-4B1A-9665-A07833FA84A5}" srcOrd="9" destOrd="0" parTransId="{EDB001E0-2788-4F8E-B02B-48FFE6AA5E7B}" sibTransId="{5627D52B-5DF9-486D-9734-C21487445B62}"/>
    <dgm:cxn modelId="{25587555-59EF-428D-9E7B-01E699BE47DC}" srcId="{F0BBD9AF-EB91-4CC0-A156-DB5101C47E3D}" destId="{5086ADEC-871F-457F-B772-AD023522E8E1}" srcOrd="4" destOrd="0" parTransId="{B18E153B-D0F5-4753-8F23-F59212DBE5BE}" sibTransId="{DA198665-070E-4144-9E84-6897948EF03F}"/>
    <dgm:cxn modelId="{1E8BAD75-63A2-4713-9A44-155C5FC2A2C4}" srcId="{F0BBD9AF-EB91-4CC0-A156-DB5101C47E3D}" destId="{15E3383E-E6C2-4236-A43D-62D974326FEF}" srcOrd="0" destOrd="0" parTransId="{2EB26551-7C5C-4C98-8CF4-1360611313BF}" sibTransId="{36AD7311-9718-4FF2-8BA8-8B2598AB0273}"/>
    <dgm:cxn modelId="{B6B57859-57BE-4F6C-A2E6-57C1C907B4B9}" type="presOf" srcId="{D26ECA85-CFB8-4517-A313-7EB06EB97CA8}" destId="{C57E5268-5781-469A-9751-5B91192F96D0}" srcOrd="0" destOrd="0" presId="urn:microsoft.com/office/officeart/2008/layout/LinedList"/>
    <dgm:cxn modelId="{68D18559-DAFA-4A0C-A585-823E27E1F487}" type="presOf" srcId="{15E3383E-E6C2-4236-A43D-62D974326FEF}" destId="{A04AA770-7492-41ED-B6CC-6B17500C4CA3}" srcOrd="0" destOrd="0" presId="urn:microsoft.com/office/officeart/2008/layout/LinedList"/>
    <dgm:cxn modelId="{39B87C87-5F23-49F2-8CAC-2E86B36E9720}" type="presOf" srcId="{FF76FF09-1BF6-4E83-8386-B1BC777AE162}" destId="{A21F46E9-EDA0-4EFF-A541-CDCEBC791EB8}" srcOrd="0" destOrd="0" presId="urn:microsoft.com/office/officeart/2008/layout/LinedList"/>
    <dgm:cxn modelId="{B0E26190-A0A7-4BDC-BE90-B59B381B4538}" srcId="{F0BBD9AF-EB91-4CC0-A156-DB5101C47E3D}" destId="{ADE5D3B7-7A8A-490B-B5FB-DF3A91CE883D}" srcOrd="1" destOrd="0" parTransId="{BC4DABE0-3576-4DE1-8E55-C4FD08BF4C60}" sibTransId="{883B115B-16D3-4E19-B3E6-900385F8EF1B}"/>
    <dgm:cxn modelId="{D051E394-9356-49A8-8D87-717BF7079206}" srcId="{F0BBD9AF-EB91-4CC0-A156-DB5101C47E3D}" destId="{E6CBF8BE-2632-4DF2-8A7B-66CAF5655EA3}" srcOrd="3" destOrd="0" parTransId="{7AE09DCA-205C-4D74-BF2C-0344008E0FAF}" sibTransId="{FBDF02AA-BF15-46B9-8B6A-44E869AF8460}"/>
    <dgm:cxn modelId="{2EE4FB9D-30C5-4DFC-A055-C67DAE790E56}" type="presOf" srcId="{E6CBF8BE-2632-4DF2-8A7B-66CAF5655EA3}" destId="{AF24B101-394B-472B-A53F-90142AC30331}" srcOrd="0" destOrd="0" presId="urn:microsoft.com/office/officeart/2008/layout/LinedList"/>
    <dgm:cxn modelId="{A82190B4-E4A6-4DB7-8E67-2F5E2B7C79A8}" type="presOf" srcId="{BC22F563-5ABA-49D3-A24E-E3D4AF668AC2}" destId="{B0BACCC8-17AB-431F-92EC-D2FF34A27131}" srcOrd="0" destOrd="0" presId="urn:microsoft.com/office/officeart/2008/layout/LinedList"/>
    <dgm:cxn modelId="{5D1EE0B4-53E6-4184-A769-3461419B2FE5}" srcId="{F0BBD9AF-EB91-4CC0-A156-DB5101C47E3D}" destId="{D26ECA85-CFB8-4517-A313-7EB06EB97CA8}" srcOrd="12" destOrd="0" parTransId="{D084AF38-24DA-429A-82AA-F173D008CE48}" sibTransId="{AB3DE9D4-0889-4926-8B86-66849C5934D0}"/>
    <dgm:cxn modelId="{DC8147D1-A145-4548-B325-D07BFB1C732E}" type="presOf" srcId="{F0BBD9AF-EB91-4CC0-A156-DB5101C47E3D}" destId="{3839A8D9-F80B-4E19-AED0-543C8B4BC20E}" srcOrd="0" destOrd="0" presId="urn:microsoft.com/office/officeart/2008/layout/LinedList"/>
    <dgm:cxn modelId="{487B73E2-CF75-4609-BC46-0E8E9A51190F}" type="presOf" srcId="{11434367-6827-4DD1-8AF6-AAE869B8D5A1}" destId="{CC22F885-189D-403B-A11D-527BD48F82E7}" srcOrd="0" destOrd="0" presId="urn:microsoft.com/office/officeart/2008/layout/LinedList"/>
    <dgm:cxn modelId="{B39325F4-E43F-4261-B626-F3C872C6E2C0}" type="presOf" srcId="{5086ADEC-871F-457F-B772-AD023522E8E1}" destId="{789F7227-FBE4-4D5E-BA13-F1E0EAFD4C32}" srcOrd="0" destOrd="0" presId="urn:microsoft.com/office/officeart/2008/layout/LinedList"/>
    <dgm:cxn modelId="{4DD86EF4-9F49-45DA-B305-A485FB8A85AF}" srcId="{F0BBD9AF-EB91-4CC0-A156-DB5101C47E3D}" destId="{05646B5D-8024-4B51-84B1-A14369AC7544}" srcOrd="11" destOrd="0" parTransId="{4F35CFD1-4E95-44CC-BB48-646FBBD08CFA}" sibTransId="{2214CA16-D0BC-4534-A517-7F4264CCDCF8}"/>
    <dgm:cxn modelId="{A3849759-0DE2-4683-872D-48780AD71692}" type="presParOf" srcId="{3839A8D9-F80B-4E19-AED0-543C8B4BC20E}" destId="{5E84D2F7-8B07-4CAA-B55F-12A28FA164B3}" srcOrd="0" destOrd="0" presId="urn:microsoft.com/office/officeart/2008/layout/LinedList"/>
    <dgm:cxn modelId="{2B8FBEA1-339F-4F95-8397-4164CB0270F5}" type="presParOf" srcId="{3839A8D9-F80B-4E19-AED0-543C8B4BC20E}" destId="{8285289F-A50C-4047-914D-8FA7B75ABF9E}" srcOrd="1" destOrd="0" presId="urn:microsoft.com/office/officeart/2008/layout/LinedList"/>
    <dgm:cxn modelId="{1FFBDA6A-F410-4902-ABF0-0ED40A239490}" type="presParOf" srcId="{8285289F-A50C-4047-914D-8FA7B75ABF9E}" destId="{A04AA770-7492-41ED-B6CC-6B17500C4CA3}" srcOrd="0" destOrd="0" presId="urn:microsoft.com/office/officeart/2008/layout/LinedList"/>
    <dgm:cxn modelId="{6D19DC00-5725-4D36-A0FA-C5902B3693A6}" type="presParOf" srcId="{8285289F-A50C-4047-914D-8FA7B75ABF9E}" destId="{2E4260E6-9FC4-45E0-95D7-BABFDB08C67B}" srcOrd="1" destOrd="0" presId="urn:microsoft.com/office/officeart/2008/layout/LinedList"/>
    <dgm:cxn modelId="{F29127DD-555B-4411-98FA-8446DC822D87}" type="presParOf" srcId="{3839A8D9-F80B-4E19-AED0-543C8B4BC20E}" destId="{2FB3CDA7-3A42-403D-B58C-698B047774A8}" srcOrd="2" destOrd="0" presId="urn:microsoft.com/office/officeart/2008/layout/LinedList"/>
    <dgm:cxn modelId="{7D38D37E-D76F-424C-A4D0-5677C750BC09}" type="presParOf" srcId="{3839A8D9-F80B-4E19-AED0-543C8B4BC20E}" destId="{2DFE5757-235B-4060-9DAF-1D5E69DB683D}" srcOrd="3" destOrd="0" presId="urn:microsoft.com/office/officeart/2008/layout/LinedList"/>
    <dgm:cxn modelId="{90692366-E4FD-4BFE-A86D-9527E57EB4F7}" type="presParOf" srcId="{2DFE5757-235B-4060-9DAF-1D5E69DB683D}" destId="{CC06E336-92D5-4ED9-8DD5-E88D34ECEE42}" srcOrd="0" destOrd="0" presId="urn:microsoft.com/office/officeart/2008/layout/LinedList"/>
    <dgm:cxn modelId="{2519468B-7104-4AEE-9B8A-1BFFAFEF1BBA}" type="presParOf" srcId="{2DFE5757-235B-4060-9DAF-1D5E69DB683D}" destId="{A28F6CA3-173F-4908-92CB-9DFDD8E7C9D8}" srcOrd="1" destOrd="0" presId="urn:microsoft.com/office/officeart/2008/layout/LinedList"/>
    <dgm:cxn modelId="{86CE73EF-1827-4B3E-8853-01CB7B12F49B}" type="presParOf" srcId="{3839A8D9-F80B-4E19-AED0-543C8B4BC20E}" destId="{AA60BBA4-EDD3-4171-B3B9-8D989C2C57D4}" srcOrd="4" destOrd="0" presId="urn:microsoft.com/office/officeart/2008/layout/LinedList"/>
    <dgm:cxn modelId="{1D873093-3882-4D25-9AFB-EF15DF8CE7E8}" type="presParOf" srcId="{3839A8D9-F80B-4E19-AED0-543C8B4BC20E}" destId="{33A9FBF1-ED6C-4260-8CA2-715098A150B7}" srcOrd="5" destOrd="0" presId="urn:microsoft.com/office/officeart/2008/layout/LinedList"/>
    <dgm:cxn modelId="{63E01BBC-7C92-4F7E-9CF7-6EA005A27D57}" type="presParOf" srcId="{33A9FBF1-ED6C-4260-8CA2-715098A150B7}" destId="{A21F46E9-EDA0-4EFF-A541-CDCEBC791EB8}" srcOrd="0" destOrd="0" presId="urn:microsoft.com/office/officeart/2008/layout/LinedList"/>
    <dgm:cxn modelId="{393F45D6-DE9E-4EC0-93A0-69B9ECADD554}" type="presParOf" srcId="{33A9FBF1-ED6C-4260-8CA2-715098A150B7}" destId="{9D99AC4B-8573-41F5-B3F7-5B21475DFC0E}" srcOrd="1" destOrd="0" presId="urn:microsoft.com/office/officeart/2008/layout/LinedList"/>
    <dgm:cxn modelId="{66657F89-2B9A-4556-9E5E-18F8BAB5381B}" type="presParOf" srcId="{3839A8D9-F80B-4E19-AED0-543C8B4BC20E}" destId="{A0451A00-4882-4AA1-9BBA-44B6F3D756F7}" srcOrd="6" destOrd="0" presId="urn:microsoft.com/office/officeart/2008/layout/LinedList"/>
    <dgm:cxn modelId="{1D55FE29-5BD3-465D-8821-BED7F09BD5F2}" type="presParOf" srcId="{3839A8D9-F80B-4E19-AED0-543C8B4BC20E}" destId="{325910D3-35FB-4AFC-9CA1-1CB64AD1D074}" srcOrd="7" destOrd="0" presId="urn:microsoft.com/office/officeart/2008/layout/LinedList"/>
    <dgm:cxn modelId="{C6D3635C-154F-4075-9593-BE312222777E}" type="presParOf" srcId="{325910D3-35FB-4AFC-9CA1-1CB64AD1D074}" destId="{AF24B101-394B-472B-A53F-90142AC30331}" srcOrd="0" destOrd="0" presId="urn:microsoft.com/office/officeart/2008/layout/LinedList"/>
    <dgm:cxn modelId="{07D9323F-EBF2-4328-82EB-B282E3ECD065}" type="presParOf" srcId="{325910D3-35FB-4AFC-9CA1-1CB64AD1D074}" destId="{DF8F6FA8-D190-44C8-A8D1-11A4363866FC}" srcOrd="1" destOrd="0" presId="urn:microsoft.com/office/officeart/2008/layout/LinedList"/>
    <dgm:cxn modelId="{F8979034-42BE-41C4-9D40-42B6209FF5C2}" type="presParOf" srcId="{3839A8D9-F80B-4E19-AED0-543C8B4BC20E}" destId="{A2D1D7FB-ACF7-4E60-9120-2205211601EC}" srcOrd="8" destOrd="0" presId="urn:microsoft.com/office/officeart/2008/layout/LinedList"/>
    <dgm:cxn modelId="{77D87B40-59C8-41D1-8863-540E807CF2F2}" type="presParOf" srcId="{3839A8D9-F80B-4E19-AED0-543C8B4BC20E}" destId="{9FDA34A4-A780-45F1-87A5-D1855E18928C}" srcOrd="9" destOrd="0" presId="urn:microsoft.com/office/officeart/2008/layout/LinedList"/>
    <dgm:cxn modelId="{877EF1D7-6638-42CC-956E-854718D4DD32}" type="presParOf" srcId="{9FDA34A4-A780-45F1-87A5-D1855E18928C}" destId="{789F7227-FBE4-4D5E-BA13-F1E0EAFD4C32}" srcOrd="0" destOrd="0" presId="urn:microsoft.com/office/officeart/2008/layout/LinedList"/>
    <dgm:cxn modelId="{D8361C50-4DF1-4113-B0F0-CC8F09758655}" type="presParOf" srcId="{9FDA34A4-A780-45F1-87A5-D1855E18928C}" destId="{F7A55218-D3E6-4D3C-B4D7-FD058BEE7A90}" srcOrd="1" destOrd="0" presId="urn:microsoft.com/office/officeart/2008/layout/LinedList"/>
    <dgm:cxn modelId="{1E449C86-B449-4D38-9CD8-1E0F1810EA7D}" type="presParOf" srcId="{3839A8D9-F80B-4E19-AED0-543C8B4BC20E}" destId="{253CABFD-5A9D-4E67-AB9E-ED8DA4F0BEBC}" srcOrd="10" destOrd="0" presId="urn:microsoft.com/office/officeart/2008/layout/LinedList"/>
    <dgm:cxn modelId="{22AA11F2-92E5-4778-84B1-8EDCE02667BC}" type="presParOf" srcId="{3839A8D9-F80B-4E19-AED0-543C8B4BC20E}" destId="{6716051B-9E09-4981-A1B0-40CACDE3DC80}" srcOrd="11" destOrd="0" presId="urn:microsoft.com/office/officeart/2008/layout/LinedList"/>
    <dgm:cxn modelId="{12D24E82-3D47-421A-903F-0F008BF72D43}" type="presParOf" srcId="{6716051B-9E09-4981-A1B0-40CACDE3DC80}" destId="{4D1757A9-AD60-4807-951E-59EE770DE26A}" srcOrd="0" destOrd="0" presId="urn:microsoft.com/office/officeart/2008/layout/LinedList"/>
    <dgm:cxn modelId="{63B7A390-C26D-483F-A822-3C8BCEDCA298}" type="presParOf" srcId="{6716051B-9E09-4981-A1B0-40CACDE3DC80}" destId="{AFEC4A0A-F31F-4DFA-A8F8-F22BB9AB947F}" srcOrd="1" destOrd="0" presId="urn:microsoft.com/office/officeart/2008/layout/LinedList"/>
    <dgm:cxn modelId="{1E985804-7DB1-4E91-8B30-3AD8858B024B}" type="presParOf" srcId="{3839A8D9-F80B-4E19-AED0-543C8B4BC20E}" destId="{974B20C7-05B6-4C7C-A4ED-8C83ECA7583F}" srcOrd="12" destOrd="0" presId="urn:microsoft.com/office/officeart/2008/layout/LinedList"/>
    <dgm:cxn modelId="{56A4BB8D-9B17-48D2-9930-9B1611F72D49}" type="presParOf" srcId="{3839A8D9-F80B-4E19-AED0-543C8B4BC20E}" destId="{F50C87CC-D511-4630-803C-CB4A87E51613}" srcOrd="13" destOrd="0" presId="urn:microsoft.com/office/officeart/2008/layout/LinedList"/>
    <dgm:cxn modelId="{B1D6F50E-4E00-4725-BCC1-53C04775A493}" type="presParOf" srcId="{F50C87CC-D511-4630-803C-CB4A87E51613}" destId="{B0BACCC8-17AB-431F-92EC-D2FF34A27131}" srcOrd="0" destOrd="0" presId="urn:microsoft.com/office/officeart/2008/layout/LinedList"/>
    <dgm:cxn modelId="{1F63B7E8-6FF8-4806-8800-FEED02AEB9D8}" type="presParOf" srcId="{F50C87CC-D511-4630-803C-CB4A87E51613}" destId="{C79D5EF2-A332-4334-87B4-8943A256E6A4}" srcOrd="1" destOrd="0" presId="urn:microsoft.com/office/officeart/2008/layout/LinedList"/>
    <dgm:cxn modelId="{FA077D1B-A74B-4723-9DB0-9D018865B5A7}" type="presParOf" srcId="{3839A8D9-F80B-4E19-AED0-543C8B4BC20E}" destId="{43486679-E9F1-4ACB-A142-198DC80A1DB6}" srcOrd="14" destOrd="0" presId="urn:microsoft.com/office/officeart/2008/layout/LinedList"/>
    <dgm:cxn modelId="{FED603C2-A829-4839-815F-50776C1BFDE4}" type="presParOf" srcId="{3839A8D9-F80B-4E19-AED0-543C8B4BC20E}" destId="{3969920A-6C3B-4174-A6F8-E5BB556AA173}" srcOrd="15" destOrd="0" presId="urn:microsoft.com/office/officeart/2008/layout/LinedList"/>
    <dgm:cxn modelId="{4439F4A2-FF94-4B87-829A-E640F32620F6}" type="presParOf" srcId="{3969920A-6C3B-4174-A6F8-E5BB556AA173}" destId="{CC22F885-189D-403B-A11D-527BD48F82E7}" srcOrd="0" destOrd="0" presId="urn:microsoft.com/office/officeart/2008/layout/LinedList"/>
    <dgm:cxn modelId="{0738A633-7805-4D48-A1AA-8AB0AB644923}" type="presParOf" srcId="{3969920A-6C3B-4174-A6F8-E5BB556AA173}" destId="{B514D800-52FD-4A63-B314-A2D72FF26EE5}" srcOrd="1" destOrd="0" presId="urn:microsoft.com/office/officeart/2008/layout/LinedList"/>
    <dgm:cxn modelId="{8197AEEA-8C31-42D0-9E13-6E24048916F2}" type="presParOf" srcId="{3839A8D9-F80B-4E19-AED0-543C8B4BC20E}" destId="{39D12DD1-686F-4EA8-A25C-6248312ECD72}" srcOrd="16" destOrd="0" presId="urn:microsoft.com/office/officeart/2008/layout/LinedList"/>
    <dgm:cxn modelId="{D1BD6D38-08A2-4268-9116-3B26B260C4A4}" type="presParOf" srcId="{3839A8D9-F80B-4E19-AED0-543C8B4BC20E}" destId="{D9F39665-3989-4CF7-8D3E-1397BD081EE4}" srcOrd="17" destOrd="0" presId="urn:microsoft.com/office/officeart/2008/layout/LinedList"/>
    <dgm:cxn modelId="{65A36C41-6551-43B9-A728-8DD369DFF973}" type="presParOf" srcId="{D9F39665-3989-4CF7-8D3E-1397BD081EE4}" destId="{E9418D42-9CC9-43C2-B4EC-C68BDDB6D55F}" srcOrd="0" destOrd="0" presId="urn:microsoft.com/office/officeart/2008/layout/LinedList"/>
    <dgm:cxn modelId="{34BC06F6-D45E-4391-8BE6-2BC9A96885E2}" type="presParOf" srcId="{D9F39665-3989-4CF7-8D3E-1397BD081EE4}" destId="{8470DDAB-0A5F-4F85-AA15-06CBA6266712}" srcOrd="1" destOrd="0" presId="urn:microsoft.com/office/officeart/2008/layout/LinedList"/>
    <dgm:cxn modelId="{3F0F5CB4-4B34-4277-B68A-DD8B8C93A7AB}" type="presParOf" srcId="{3839A8D9-F80B-4E19-AED0-543C8B4BC20E}" destId="{DA3EE791-B8ED-464B-9B4E-7076B9282411}" srcOrd="18" destOrd="0" presId="urn:microsoft.com/office/officeart/2008/layout/LinedList"/>
    <dgm:cxn modelId="{EDBBC490-447C-495A-B8EF-E2B92D754327}" type="presParOf" srcId="{3839A8D9-F80B-4E19-AED0-543C8B4BC20E}" destId="{622BCD88-E3E0-4A05-9EF0-35E90598462E}" srcOrd="19" destOrd="0" presId="urn:microsoft.com/office/officeart/2008/layout/LinedList"/>
    <dgm:cxn modelId="{D4B59A2A-66FD-48CF-A6BD-B343624A9AA5}" type="presParOf" srcId="{622BCD88-E3E0-4A05-9EF0-35E90598462E}" destId="{4170AC28-2A45-49D6-BDB9-D9DDC6345B57}" srcOrd="0" destOrd="0" presId="urn:microsoft.com/office/officeart/2008/layout/LinedList"/>
    <dgm:cxn modelId="{4C751754-2CD8-469F-BCF0-19B674FD6A28}" type="presParOf" srcId="{622BCD88-E3E0-4A05-9EF0-35E90598462E}" destId="{4F3D2EDC-7EAF-4CBA-B059-8DEA31004E5B}" srcOrd="1" destOrd="0" presId="urn:microsoft.com/office/officeart/2008/layout/LinedList"/>
    <dgm:cxn modelId="{FD9195B5-0E0D-43F0-8E8D-2C4FE83290B6}" type="presParOf" srcId="{3839A8D9-F80B-4E19-AED0-543C8B4BC20E}" destId="{4D5DF453-F4ED-4479-90F8-DE5C5C767151}" srcOrd="20" destOrd="0" presId="urn:microsoft.com/office/officeart/2008/layout/LinedList"/>
    <dgm:cxn modelId="{E7320B01-7E0B-4BB9-851C-2D3057C4A433}" type="presParOf" srcId="{3839A8D9-F80B-4E19-AED0-543C8B4BC20E}" destId="{9A4F5AF1-5C0F-4C70-A75B-C59385F508F3}" srcOrd="21" destOrd="0" presId="urn:microsoft.com/office/officeart/2008/layout/LinedList"/>
    <dgm:cxn modelId="{D36CEACD-D846-4B03-A59F-A6D23332A78D}" type="presParOf" srcId="{9A4F5AF1-5C0F-4C70-A75B-C59385F508F3}" destId="{6635C211-5E76-4227-AFE4-503C9EA22A06}" srcOrd="0" destOrd="0" presId="urn:microsoft.com/office/officeart/2008/layout/LinedList"/>
    <dgm:cxn modelId="{74C25A03-1A19-4F54-8EF0-C06CD6386248}" type="presParOf" srcId="{9A4F5AF1-5C0F-4C70-A75B-C59385F508F3}" destId="{461001FF-DA1A-4553-A1C7-6F37492D1BA8}" srcOrd="1" destOrd="0" presId="urn:microsoft.com/office/officeart/2008/layout/LinedList"/>
    <dgm:cxn modelId="{5EA657ED-2329-4E97-9386-97B0D9C8A3C3}" type="presParOf" srcId="{3839A8D9-F80B-4E19-AED0-543C8B4BC20E}" destId="{A8972E34-30B1-4AAC-82A3-0376CED1D974}" srcOrd="22" destOrd="0" presId="urn:microsoft.com/office/officeart/2008/layout/LinedList"/>
    <dgm:cxn modelId="{958E35F9-389A-4065-B7AD-0836BF4F37C5}" type="presParOf" srcId="{3839A8D9-F80B-4E19-AED0-543C8B4BC20E}" destId="{ABC22965-BB36-4A78-BA3A-0D36538ECD93}" srcOrd="23" destOrd="0" presId="urn:microsoft.com/office/officeart/2008/layout/LinedList"/>
    <dgm:cxn modelId="{6A7A5E17-B0E4-4DD2-B191-B2D338A637A3}" type="presParOf" srcId="{ABC22965-BB36-4A78-BA3A-0D36538ECD93}" destId="{69E8E25C-1AC0-467A-B819-A72AD6E1A681}" srcOrd="0" destOrd="0" presId="urn:microsoft.com/office/officeart/2008/layout/LinedList"/>
    <dgm:cxn modelId="{D9F1EACA-22B8-4596-895E-9B8363E9268F}" type="presParOf" srcId="{ABC22965-BB36-4A78-BA3A-0D36538ECD93}" destId="{C2578070-7580-4CE0-A533-DC82ED8899A7}" srcOrd="1" destOrd="0" presId="urn:microsoft.com/office/officeart/2008/layout/LinedList"/>
    <dgm:cxn modelId="{66527CC1-056B-4947-8A74-AB588625D4E6}" type="presParOf" srcId="{3839A8D9-F80B-4E19-AED0-543C8B4BC20E}" destId="{DBBE56AB-9AD8-456D-A128-F5759EEF9357}" srcOrd="24" destOrd="0" presId="urn:microsoft.com/office/officeart/2008/layout/LinedList"/>
    <dgm:cxn modelId="{A8BFAC95-097F-46CC-BFB3-BBB1E570A051}" type="presParOf" srcId="{3839A8D9-F80B-4E19-AED0-543C8B4BC20E}" destId="{B7DBB215-D04B-4605-AD77-C18B62CDB3DB}" srcOrd="25" destOrd="0" presId="urn:microsoft.com/office/officeart/2008/layout/LinedList"/>
    <dgm:cxn modelId="{00E59A3F-757F-461D-80CC-FB505C4D98CA}" type="presParOf" srcId="{B7DBB215-D04B-4605-AD77-C18B62CDB3DB}" destId="{C57E5268-5781-469A-9751-5B91192F96D0}" srcOrd="0" destOrd="0" presId="urn:microsoft.com/office/officeart/2008/layout/LinedList"/>
    <dgm:cxn modelId="{D4F95D45-296D-4B8A-BE41-93553FF89FD5}" type="presParOf" srcId="{B7DBB215-D04B-4605-AD77-C18B62CDB3DB}" destId="{AD1B7BFE-97DE-48C6-A7D8-4CCD783D73D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D4BDD1-8EA2-4397-A688-963CF42F5CDD}"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EFFCDE78-677E-4CE5-A795-D4358F9EA041}">
      <dgm:prSet/>
      <dgm:spPr/>
      <dgm:t>
        <a:bodyPr/>
        <a:lstStyle/>
        <a:p>
          <a:r>
            <a:rPr lang="en-US" b="1"/>
            <a:t>Structura Web: Fundamentul HTML</a:t>
          </a:r>
          <a:endParaRPr lang="en-US"/>
        </a:p>
      </dgm:t>
    </dgm:pt>
    <dgm:pt modelId="{16A14649-5358-4899-AD5E-66518D315901}" type="parTrans" cxnId="{C2512571-BC52-4115-937C-1316D0412478}">
      <dgm:prSet/>
      <dgm:spPr/>
      <dgm:t>
        <a:bodyPr/>
        <a:lstStyle/>
        <a:p>
          <a:endParaRPr lang="en-US"/>
        </a:p>
      </dgm:t>
    </dgm:pt>
    <dgm:pt modelId="{8F13957B-5A3F-45D7-AE1E-5EAEE6481500}" type="sibTrans" cxnId="{C2512571-BC52-4115-937C-1316D0412478}">
      <dgm:prSet/>
      <dgm:spPr/>
      <dgm:t>
        <a:bodyPr/>
        <a:lstStyle/>
        <a:p>
          <a:endParaRPr lang="en-US"/>
        </a:p>
      </dgm:t>
    </dgm:pt>
    <dgm:pt modelId="{1D7F9FED-35E8-4CB5-8C27-6A76ABDDE360}">
      <dgm:prSet/>
      <dgm:spPr/>
      <dgm:t>
        <a:bodyPr/>
        <a:lstStyle/>
        <a:p>
          <a:r>
            <a:rPr lang="ro-RO" b="1"/>
            <a:t>Structurarea conținutului:</a:t>
          </a:r>
          <a:r>
            <a:rPr lang="ro-RO"/>
            <a:t> HTML este esențial pentru a defini structura paginilor web. Folosind etichete precum </a:t>
          </a:r>
          <a:r>
            <a:rPr lang="ro-RO" b="1"/>
            <a:t>&lt;header&gt;</a:t>
          </a:r>
          <a:r>
            <a:rPr lang="ro-RO"/>
            <a:t>, </a:t>
          </a:r>
          <a:r>
            <a:rPr lang="ro-RO" b="1"/>
            <a:t>&lt;footer&gt;</a:t>
          </a:r>
          <a:r>
            <a:rPr lang="ro-RO"/>
            <a:t>, </a:t>
          </a:r>
          <a:r>
            <a:rPr lang="ro-RO" b="1"/>
            <a:t>&lt;nav&gt;</a:t>
          </a:r>
          <a:r>
            <a:rPr lang="ro-RO"/>
            <a:t>, </a:t>
          </a:r>
          <a:r>
            <a:rPr lang="ro-RO" b="1"/>
            <a:t>&lt;section&gt;</a:t>
          </a:r>
          <a:r>
            <a:rPr lang="ro-RO"/>
            <a:t>, </a:t>
          </a:r>
          <a:r>
            <a:rPr lang="ro-RO" b="1"/>
            <a:t>&lt;article&gt;</a:t>
          </a:r>
          <a:r>
            <a:rPr lang="ro-RO"/>
            <a:t> și altele, organizezi conținutul într-un mod semnificativ și logic.</a:t>
          </a:r>
          <a:endParaRPr lang="en-US"/>
        </a:p>
      </dgm:t>
    </dgm:pt>
    <dgm:pt modelId="{0FDB8267-246C-4BEF-B8BC-976ED381662E}" type="parTrans" cxnId="{1FA2096B-B754-4A2E-8053-6DF65D311ACA}">
      <dgm:prSet/>
      <dgm:spPr/>
      <dgm:t>
        <a:bodyPr/>
        <a:lstStyle/>
        <a:p>
          <a:endParaRPr lang="en-US"/>
        </a:p>
      </dgm:t>
    </dgm:pt>
    <dgm:pt modelId="{310EAF24-E047-4B93-B519-8354432481BF}" type="sibTrans" cxnId="{1FA2096B-B754-4A2E-8053-6DF65D311ACA}">
      <dgm:prSet/>
      <dgm:spPr/>
      <dgm:t>
        <a:bodyPr/>
        <a:lstStyle/>
        <a:p>
          <a:endParaRPr lang="en-US"/>
        </a:p>
      </dgm:t>
    </dgm:pt>
    <dgm:pt modelId="{D3E726C7-CB73-4E47-BDF0-102F85BEAD9D}">
      <dgm:prSet/>
      <dgm:spPr/>
      <dgm:t>
        <a:bodyPr/>
        <a:lstStyle/>
        <a:p>
          <a:r>
            <a:rPr lang="ro-RO" b="1"/>
            <a:t>Afișarea informațiilor:</a:t>
          </a:r>
          <a:r>
            <a:rPr lang="ro-RO"/>
            <a:t> HTML permite afișarea diverselor tipuri de informații, inclusiv text, imagini, video și alte resurse multimedia. Etichetele HTML precum </a:t>
          </a:r>
          <a:r>
            <a:rPr lang="ro-RO" b="1"/>
            <a:t>&lt;p&gt;</a:t>
          </a:r>
          <a:r>
            <a:rPr lang="ro-RO"/>
            <a:t>, </a:t>
          </a:r>
          <a:r>
            <a:rPr lang="ro-RO" b="1"/>
            <a:t>&lt;img&gt;</a:t>
          </a:r>
          <a:r>
            <a:rPr lang="ro-RO"/>
            <a:t>, </a:t>
          </a:r>
          <a:r>
            <a:rPr lang="ro-RO" b="1"/>
            <a:t>&lt;video&gt;</a:t>
          </a:r>
          <a:r>
            <a:rPr lang="ro-RO"/>
            <a:t>, </a:t>
          </a:r>
          <a:r>
            <a:rPr lang="ro-RO" b="1"/>
            <a:t>&lt;ul&gt;</a:t>
          </a:r>
          <a:r>
            <a:rPr lang="ro-RO"/>
            <a:t>, </a:t>
          </a:r>
          <a:r>
            <a:rPr lang="ro-RO" b="1"/>
            <a:t>&lt;ol&gt;</a:t>
          </a:r>
          <a:r>
            <a:rPr lang="ro-RO"/>
            <a:t>, </a:t>
          </a:r>
          <a:r>
            <a:rPr lang="ro-RO" b="1"/>
            <a:t>&lt;table&gt;</a:t>
          </a:r>
          <a:r>
            <a:rPr lang="ro-RO"/>
            <a:t> sunt folosite pentru a structura și afișa aceste tipuri de conținut.</a:t>
          </a:r>
          <a:endParaRPr lang="en-US"/>
        </a:p>
      </dgm:t>
    </dgm:pt>
    <dgm:pt modelId="{48B2C953-ECC4-41E1-ACAB-6FB5E51A5D27}" type="parTrans" cxnId="{399B3EA3-BE0A-4B9C-9342-EE1DA0564CF1}">
      <dgm:prSet/>
      <dgm:spPr/>
      <dgm:t>
        <a:bodyPr/>
        <a:lstStyle/>
        <a:p>
          <a:endParaRPr lang="en-US"/>
        </a:p>
      </dgm:t>
    </dgm:pt>
    <dgm:pt modelId="{2C1BDC9E-F0CF-4469-AE7E-B8B36E2D4878}" type="sibTrans" cxnId="{399B3EA3-BE0A-4B9C-9342-EE1DA0564CF1}">
      <dgm:prSet/>
      <dgm:spPr/>
      <dgm:t>
        <a:bodyPr/>
        <a:lstStyle/>
        <a:p>
          <a:endParaRPr lang="en-US"/>
        </a:p>
      </dgm:t>
    </dgm:pt>
    <dgm:pt modelId="{E996AB7F-7B1B-4850-892C-F780B19A8F2A}">
      <dgm:prSet/>
      <dgm:spPr/>
      <dgm:t>
        <a:bodyPr/>
        <a:lstStyle/>
        <a:p>
          <a:r>
            <a:rPr lang="ro-RO" b="1"/>
            <a:t>Interacțiunea utilizatorului:</a:t>
          </a:r>
          <a:r>
            <a:rPr lang="ro-RO"/>
            <a:t> Deși HTML este static în natură, în combinație cu JavaScript, poți crea interacțiuni dinamice pe site-ul tău. Prin intermediul evenimentelor JavaScript, poți modifica și actualiza conținutul afișat în pagină, creând astfel o experiență interactivă pentru utilizatori.</a:t>
          </a:r>
          <a:endParaRPr lang="en-US"/>
        </a:p>
      </dgm:t>
    </dgm:pt>
    <dgm:pt modelId="{18366622-EA95-4DDD-9587-79B94005C039}" type="parTrans" cxnId="{97E9DC84-6600-40A4-AC52-196720C0D9D7}">
      <dgm:prSet/>
      <dgm:spPr/>
      <dgm:t>
        <a:bodyPr/>
        <a:lstStyle/>
        <a:p>
          <a:endParaRPr lang="en-US"/>
        </a:p>
      </dgm:t>
    </dgm:pt>
    <dgm:pt modelId="{F99C9280-5A4D-40B1-B9FC-57F25BF6DE11}" type="sibTrans" cxnId="{97E9DC84-6600-40A4-AC52-196720C0D9D7}">
      <dgm:prSet/>
      <dgm:spPr/>
      <dgm:t>
        <a:bodyPr/>
        <a:lstStyle/>
        <a:p>
          <a:endParaRPr lang="en-US"/>
        </a:p>
      </dgm:t>
    </dgm:pt>
    <dgm:pt modelId="{92500FFC-657D-4BE6-ABB4-C3849F5EA5BC}">
      <dgm:prSet/>
      <dgm:spPr/>
      <dgm:t>
        <a:bodyPr/>
        <a:lstStyle/>
        <a:p>
          <a:r>
            <a:rPr lang="ro-RO" b="1"/>
            <a:t>Formatarea și stilizarea:</a:t>
          </a:r>
          <a:r>
            <a:rPr lang="ro-RO"/>
            <a:t> Deși CSS este responsabil pentru stilizarea paginii, HTML oferă structura de bază a elementelor. Poți folosi clase și id-uri pentru a aplica stiluri CSS specifice elementelor HTML și pentru a le face să se potrivească cu designul dorit.</a:t>
          </a:r>
          <a:endParaRPr lang="en-US"/>
        </a:p>
      </dgm:t>
    </dgm:pt>
    <dgm:pt modelId="{49BC9D40-CF0D-467D-B007-3F9ADC28E944}" type="parTrans" cxnId="{F487A067-D040-4A14-9F60-470F9267F9AE}">
      <dgm:prSet/>
      <dgm:spPr/>
      <dgm:t>
        <a:bodyPr/>
        <a:lstStyle/>
        <a:p>
          <a:endParaRPr lang="en-US"/>
        </a:p>
      </dgm:t>
    </dgm:pt>
    <dgm:pt modelId="{79A582CD-D7A0-4E10-A0EA-DEFE53246C93}" type="sibTrans" cxnId="{F487A067-D040-4A14-9F60-470F9267F9AE}">
      <dgm:prSet/>
      <dgm:spPr/>
      <dgm:t>
        <a:bodyPr/>
        <a:lstStyle/>
        <a:p>
          <a:endParaRPr lang="en-US"/>
        </a:p>
      </dgm:t>
    </dgm:pt>
    <dgm:pt modelId="{77B781A3-D992-468D-B246-B4CFEC669060}">
      <dgm:prSet/>
      <dgm:spPr/>
      <dgm:t>
        <a:bodyPr/>
        <a:lstStyle/>
        <a:p>
          <a:r>
            <a:rPr lang="ro-RO" b="1"/>
            <a:t>SEO și accesibilitate:</a:t>
          </a:r>
          <a:r>
            <a:rPr lang="ro-RO"/>
            <a:t> HTML bine structurat poate contribui la îmbunătățirea accesibilității și SEO-ului (Search Engine Optimization) al site-ului tău. Utilizarea corectă a etichetelor semantice și a atributelor relevante poate crește indexarea și vizibilitatea site-ului în motoarele de căutare.</a:t>
          </a:r>
          <a:endParaRPr lang="en-US"/>
        </a:p>
      </dgm:t>
    </dgm:pt>
    <dgm:pt modelId="{88464555-A8C3-40A6-BC13-DF8AEBBAF920}" type="parTrans" cxnId="{DDAAA0FE-6C18-4605-9BF2-D078CDB9A808}">
      <dgm:prSet/>
      <dgm:spPr/>
      <dgm:t>
        <a:bodyPr/>
        <a:lstStyle/>
        <a:p>
          <a:endParaRPr lang="en-US"/>
        </a:p>
      </dgm:t>
    </dgm:pt>
    <dgm:pt modelId="{3C76F400-EAED-4296-8769-F87735737B42}" type="sibTrans" cxnId="{DDAAA0FE-6C18-4605-9BF2-D078CDB9A808}">
      <dgm:prSet/>
      <dgm:spPr/>
      <dgm:t>
        <a:bodyPr/>
        <a:lstStyle/>
        <a:p>
          <a:endParaRPr lang="en-US"/>
        </a:p>
      </dgm:t>
    </dgm:pt>
    <dgm:pt modelId="{4308D5EA-A8BF-4DB5-999A-3C3942683D2E}" type="pres">
      <dgm:prSet presAssocID="{EAD4BDD1-8EA2-4397-A688-963CF42F5CDD}" presName="vert0" presStyleCnt="0">
        <dgm:presLayoutVars>
          <dgm:dir/>
          <dgm:animOne val="branch"/>
          <dgm:animLvl val="lvl"/>
        </dgm:presLayoutVars>
      </dgm:prSet>
      <dgm:spPr/>
    </dgm:pt>
    <dgm:pt modelId="{BC8CEB9C-FD8D-47B8-AD48-3553411006FB}" type="pres">
      <dgm:prSet presAssocID="{EFFCDE78-677E-4CE5-A795-D4358F9EA041}" presName="thickLine" presStyleLbl="alignNode1" presStyleIdx="0" presStyleCnt="6"/>
      <dgm:spPr/>
    </dgm:pt>
    <dgm:pt modelId="{188182F8-6000-4CCC-A508-B2C8CD14EC7C}" type="pres">
      <dgm:prSet presAssocID="{EFFCDE78-677E-4CE5-A795-D4358F9EA041}" presName="horz1" presStyleCnt="0"/>
      <dgm:spPr/>
    </dgm:pt>
    <dgm:pt modelId="{F01F8A95-523B-4E0E-902D-8C8C37E193ED}" type="pres">
      <dgm:prSet presAssocID="{EFFCDE78-677E-4CE5-A795-D4358F9EA041}" presName="tx1" presStyleLbl="revTx" presStyleIdx="0" presStyleCnt="6"/>
      <dgm:spPr/>
    </dgm:pt>
    <dgm:pt modelId="{009CCEC4-673B-457F-AF94-2A2314D5830B}" type="pres">
      <dgm:prSet presAssocID="{EFFCDE78-677E-4CE5-A795-D4358F9EA041}" presName="vert1" presStyleCnt="0"/>
      <dgm:spPr/>
    </dgm:pt>
    <dgm:pt modelId="{7410AD3F-902F-4FB7-B857-5FDB5B89FECD}" type="pres">
      <dgm:prSet presAssocID="{1D7F9FED-35E8-4CB5-8C27-6A76ABDDE360}" presName="thickLine" presStyleLbl="alignNode1" presStyleIdx="1" presStyleCnt="6"/>
      <dgm:spPr/>
    </dgm:pt>
    <dgm:pt modelId="{7E698236-DCD6-41D0-92C1-E4089E686645}" type="pres">
      <dgm:prSet presAssocID="{1D7F9FED-35E8-4CB5-8C27-6A76ABDDE360}" presName="horz1" presStyleCnt="0"/>
      <dgm:spPr/>
    </dgm:pt>
    <dgm:pt modelId="{45769CC3-0640-4188-A042-C9F10B8146CD}" type="pres">
      <dgm:prSet presAssocID="{1D7F9FED-35E8-4CB5-8C27-6A76ABDDE360}" presName="tx1" presStyleLbl="revTx" presStyleIdx="1" presStyleCnt="6"/>
      <dgm:spPr/>
    </dgm:pt>
    <dgm:pt modelId="{43AA3A24-C7E0-4C27-8603-1DA634C01588}" type="pres">
      <dgm:prSet presAssocID="{1D7F9FED-35E8-4CB5-8C27-6A76ABDDE360}" presName="vert1" presStyleCnt="0"/>
      <dgm:spPr/>
    </dgm:pt>
    <dgm:pt modelId="{531EC6F7-DF77-49E3-913C-E7B929068BE6}" type="pres">
      <dgm:prSet presAssocID="{D3E726C7-CB73-4E47-BDF0-102F85BEAD9D}" presName="thickLine" presStyleLbl="alignNode1" presStyleIdx="2" presStyleCnt="6"/>
      <dgm:spPr/>
    </dgm:pt>
    <dgm:pt modelId="{5F30CF8B-D963-49DF-8DAB-7EBAB46FE3FC}" type="pres">
      <dgm:prSet presAssocID="{D3E726C7-CB73-4E47-BDF0-102F85BEAD9D}" presName="horz1" presStyleCnt="0"/>
      <dgm:spPr/>
    </dgm:pt>
    <dgm:pt modelId="{C5B9A587-48A8-4049-9059-51559C493B5D}" type="pres">
      <dgm:prSet presAssocID="{D3E726C7-CB73-4E47-BDF0-102F85BEAD9D}" presName="tx1" presStyleLbl="revTx" presStyleIdx="2" presStyleCnt="6"/>
      <dgm:spPr/>
    </dgm:pt>
    <dgm:pt modelId="{D7C7ADFC-973A-4759-957F-C66DBBDE0BCC}" type="pres">
      <dgm:prSet presAssocID="{D3E726C7-CB73-4E47-BDF0-102F85BEAD9D}" presName="vert1" presStyleCnt="0"/>
      <dgm:spPr/>
    </dgm:pt>
    <dgm:pt modelId="{2A66E703-23BE-4331-AECD-9BDF76B3ED09}" type="pres">
      <dgm:prSet presAssocID="{E996AB7F-7B1B-4850-892C-F780B19A8F2A}" presName="thickLine" presStyleLbl="alignNode1" presStyleIdx="3" presStyleCnt="6"/>
      <dgm:spPr/>
    </dgm:pt>
    <dgm:pt modelId="{5C4C18F7-2535-4FBB-8515-03432E5FC26F}" type="pres">
      <dgm:prSet presAssocID="{E996AB7F-7B1B-4850-892C-F780B19A8F2A}" presName="horz1" presStyleCnt="0"/>
      <dgm:spPr/>
    </dgm:pt>
    <dgm:pt modelId="{D47A6E2D-F0E6-4E45-A326-348F3203ECAC}" type="pres">
      <dgm:prSet presAssocID="{E996AB7F-7B1B-4850-892C-F780B19A8F2A}" presName="tx1" presStyleLbl="revTx" presStyleIdx="3" presStyleCnt="6"/>
      <dgm:spPr/>
    </dgm:pt>
    <dgm:pt modelId="{49BD84BB-12A6-4C3B-8F7D-2C31710DA341}" type="pres">
      <dgm:prSet presAssocID="{E996AB7F-7B1B-4850-892C-F780B19A8F2A}" presName="vert1" presStyleCnt="0"/>
      <dgm:spPr/>
    </dgm:pt>
    <dgm:pt modelId="{7AF859A3-C6F1-4AC9-8B7A-B3F33EBD587B}" type="pres">
      <dgm:prSet presAssocID="{92500FFC-657D-4BE6-ABB4-C3849F5EA5BC}" presName="thickLine" presStyleLbl="alignNode1" presStyleIdx="4" presStyleCnt="6"/>
      <dgm:spPr/>
    </dgm:pt>
    <dgm:pt modelId="{5EC04B42-6DFF-4FFC-B389-9C1908435ADB}" type="pres">
      <dgm:prSet presAssocID="{92500FFC-657D-4BE6-ABB4-C3849F5EA5BC}" presName="horz1" presStyleCnt="0"/>
      <dgm:spPr/>
    </dgm:pt>
    <dgm:pt modelId="{30639091-7A09-4639-BC62-3A0915E98A3C}" type="pres">
      <dgm:prSet presAssocID="{92500FFC-657D-4BE6-ABB4-C3849F5EA5BC}" presName="tx1" presStyleLbl="revTx" presStyleIdx="4" presStyleCnt="6"/>
      <dgm:spPr/>
    </dgm:pt>
    <dgm:pt modelId="{F4662304-69D1-4E63-B3A5-85BC91A40F3F}" type="pres">
      <dgm:prSet presAssocID="{92500FFC-657D-4BE6-ABB4-C3849F5EA5BC}" presName="vert1" presStyleCnt="0"/>
      <dgm:spPr/>
    </dgm:pt>
    <dgm:pt modelId="{A1E8F21E-05DD-4407-B796-11D5A8509B64}" type="pres">
      <dgm:prSet presAssocID="{77B781A3-D992-468D-B246-B4CFEC669060}" presName="thickLine" presStyleLbl="alignNode1" presStyleIdx="5" presStyleCnt="6"/>
      <dgm:spPr/>
    </dgm:pt>
    <dgm:pt modelId="{BBA17DB3-A88E-49D3-81E4-CB534DF201B6}" type="pres">
      <dgm:prSet presAssocID="{77B781A3-D992-468D-B246-B4CFEC669060}" presName="horz1" presStyleCnt="0"/>
      <dgm:spPr/>
    </dgm:pt>
    <dgm:pt modelId="{CEB5F237-794D-4A96-B9ED-F8AC3018567C}" type="pres">
      <dgm:prSet presAssocID="{77B781A3-D992-468D-B246-B4CFEC669060}" presName="tx1" presStyleLbl="revTx" presStyleIdx="5" presStyleCnt="6"/>
      <dgm:spPr/>
    </dgm:pt>
    <dgm:pt modelId="{4FC98878-FFAF-446A-8C45-1BE71DCEF0E8}" type="pres">
      <dgm:prSet presAssocID="{77B781A3-D992-468D-B246-B4CFEC669060}" presName="vert1" presStyleCnt="0"/>
      <dgm:spPr/>
    </dgm:pt>
  </dgm:ptLst>
  <dgm:cxnLst>
    <dgm:cxn modelId="{54AB8D23-EEF5-4AC4-81BE-6F7E5D67F5A7}" type="presOf" srcId="{D3E726C7-CB73-4E47-BDF0-102F85BEAD9D}" destId="{C5B9A587-48A8-4049-9059-51559C493B5D}" srcOrd="0" destOrd="0" presId="urn:microsoft.com/office/officeart/2008/layout/LinedList"/>
    <dgm:cxn modelId="{8D86232E-9B68-4A83-B134-DA619994B0FD}" type="presOf" srcId="{1D7F9FED-35E8-4CB5-8C27-6A76ABDDE360}" destId="{45769CC3-0640-4188-A042-C9F10B8146CD}" srcOrd="0" destOrd="0" presId="urn:microsoft.com/office/officeart/2008/layout/LinedList"/>
    <dgm:cxn modelId="{F3EDF246-268A-410D-BFB5-1DA1120E93F3}" type="presOf" srcId="{EAD4BDD1-8EA2-4397-A688-963CF42F5CDD}" destId="{4308D5EA-A8BF-4DB5-999A-3C3942683D2E}" srcOrd="0" destOrd="0" presId="urn:microsoft.com/office/officeart/2008/layout/LinedList"/>
    <dgm:cxn modelId="{F487A067-D040-4A14-9F60-470F9267F9AE}" srcId="{EAD4BDD1-8EA2-4397-A688-963CF42F5CDD}" destId="{92500FFC-657D-4BE6-ABB4-C3849F5EA5BC}" srcOrd="4" destOrd="0" parTransId="{49BC9D40-CF0D-467D-B007-3F9ADC28E944}" sibTransId="{79A582CD-D7A0-4E10-A0EA-DEFE53246C93}"/>
    <dgm:cxn modelId="{1FA2096B-B754-4A2E-8053-6DF65D311ACA}" srcId="{EAD4BDD1-8EA2-4397-A688-963CF42F5CDD}" destId="{1D7F9FED-35E8-4CB5-8C27-6A76ABDDE360}" srcOrd="1" destOrd="0" parTransId="{0FDB8267-246C-4BEF-B8BC-976ED381662E}" sibTransId="{310EAF24-E047-4B93-B519-8354432481BF}"/>
    <dgm:cxn modelId="{6801D46D-919B-412E-8854-BA25A641F471}" type="presOf" srcId="{92500FFC-657D-4BE6-ABB4-C3849F5EA5BC}" destId="{30639091-7A09-4639-BC62-3A0915E98A3C}" srcOrd="0" destOrd="0" presId="urn:microsoft.com/office/officeart/2008/layout/LinedList"/>
    <dgm:cxn modelId="{C2512571-BC52-4115-937C-1316D0412478}" srcId="{EAD4BDD1-8EA2-4397-A688-963CF42F5CDD}" destId="{EFFCDE78-677E-4CE5-A795-D4358F9EA041}" srcOrd="0" destOrd="0" parTransId="{16A14649-5358-4899-AD5E-66518D315901}" sibTransId="{8F13957B-5A3F-45D7-AE1E-5EAEE6481500}"/>
    <dgm:cxn modelId="{C55FEF75-416B-464D-B391-7277BE3F9954}" type="presOf" srcId="{E996AB7F-7B1B-4850-892C-F780B19A8F2A}" destId="{D47A6E2D-F0E6-4E45-A326-348F3203ECAC}" srcOrd="0" destOrd="0" presId="urn:microsoft.com/office/officeart/2008/layout/LinedList"/>
    <dgm:cxn modelId="{97E9DC84-6600-40A4-AC52-196720C0D9D7}" srcId="{EAD4BDD1-8EA2-4397-A688-963CF42F5CDD}" destId="{E996AB7F-7B1B-4850-892C-F780B19A8F2A}" srcOrd="3" destOrd="0" parTransId="{18366622-EA95-4DDD-9587-79B94005C039}" sibTransId="{F99C9280-5A4D-40B1-B9FC-57F25BF6DE11}"/>
    <dgm:cxn modelId="{5DFE2493-4119-45B5-B858-216C9E789FB3}" type="presOf" srcId="{EFFCDE78-677E-4CE5-A795-D4358F9EA041}" destId="{F01F8A95-523B-4E0E-902D-8C8C37E193ED}" srcOrd="0" destOrd="0" presId="urn:microsoft.com/office/officeart/2008/layout/LinedList"/>
    <dgm:cxn modelId="{399B3EA3-BE0A-4B9C-9342-EE1DA0564CF1}" srcId="{EAD4BDD1-8EA2-4397-A688-963CF42F5CDD}" destId="{D3E726C7-CB73-4E47-BDF0-102F85BEAD9D}" srcOrd="2" destOrd="0" parTransId="{48B2C953-ECC4-41E1-ACAB-6FB5E51A5D27}" sibTransId="{2C1BDC9E-F0CF-4469-AE7E-B8B36E2D4878}"/>
    <dgm:cxn modelId="{B6BBF8F4-C57D-4417-A30A-F025C02F7EE1}" type="presOf" srcId="{77B781A3-D992-468D-B246-B4CFEC669060}" destId="{CEB5F237-794D-4A96-B9ED-F8AC3018567C}" srcOrd="0" destOrd="0" presId="urn:microsoft.com/office/officeart/2008/layout/LinedList"/>
    <dgm:cxn modelId="{DDAAA0FE-6C18-4605-9BF2-D078CDB9A808}" srcId="{EAD4BDD1-8EA2-4397-A688-963CF42F5CDD}" destId="{77B781A3-D992-468D-B246-B4CFEC669060}" srcOrd="5" destOrd="0" parTransId="{88464555-A8C3-40A6-BC13-DF8AEBBAF920}" sibTransId="{3C76F400-EAED-4296-8769-F87735737B42}"/>
    <dgm:cxn modelId="{3F60FD0B-CCC8-4CDF-A5AE-F01459EA11B1}" type="presParOf" srcId="{4308D5EA-A8BF-4DB5-999A-3C3942683D2E}" destId="{BC8CEB9C-FD8D-47B8-AD48-3553411006FB}" srcOrd="0" destOrd="0" presId="urn:microsoft.com/office/officeart/2008/layout/LinedList"/>
    <dgm:cxn modelId="{BAE7C898-D161-4ACA-8405-1E31FC9D8DEA}" type="presParOf" srcId="{4308D5EA-A8BF-4DB5-999A-3C3942683D2E}" destId="{188182F8-6000-4CCC-A508-B2C8CD14EC7C}" srcOrd="1" destOrd="0" presId="urn:microsoft.com/office/officeart/2008/layout/LinedList"/>
    <dgm:cxn modelId="{FE5B01B2-F7B6-48ED-8886-2ACD38BFF3B6}" type="presParOf" srcId="{188182F8-6000-4CCC-A508-B2C8CD14EC7C}" destId="{F01F8A95-523B-4E0E-902D-8C8C37E193ED}" srcOrd="0" destOrd="0" presId="urn:microsoft.com/office/officeart/2008/layout/LinedList"/>
    <dgm:cxn modelId="{946AF3D7-DD65-470D-8E38-EE2FE25318B5}" type="presParOf" srcId="{188182F8-6000-4CCC-A508-B2C8CD14EC7C}" destId="{009CCEC4-673B-457F-AF94-2A2314D5830B}" srcOrd="1" destOrd="0" presId="urn:microsoft.com/office/officeart/2008/layout/LinedList"/>
    <dgm:cxn modelId="{68321B27-B399-407B-8100-9AD37DE3AA9C}" type="presParOf" srcId="{4308D5EA-A8BF-4DB5-999A-3C3942683D2E}" destId="{7410AD3F-902F-4FB7-B857-5FDB5B89FECD}" srcOrd="2" destOrd="0" presId="urn:microsoft.com/office/officeart/2008/layout/LinedList"/>
    <dgm:cxn modelId="{AB024DCF-2428-41E9-B495-0A4A508212E7}" type="presParOf" srcId="{4308D5EA-A8BF-4DB5-999A-3C3942683D2E}" destId="{7E698236-DCD6-41D0-92C1-E4089E686645}" srcOrd="3" destOrd="0" presId="urn:microsoft.com/office/officeart/2008/layout/LinedList"/>
    <dgm:cxn modelId="{0C416421-6C54-40E8-ADB1-6BB0E0052B24}" type="presParOf" srcId="{7E698236-DCD6-41D0-92C1-E4089E686645}" destId="{45769CC3-0640-4188-A042-C9F10B8146CD}" srcOrd="0" destOrd="0" presId="urn:microsoft.com/office/officeart/2008/layout/LinedList"/>
    <dgm:cxn modelId="{EAC510F5-823C-44C4-A428-64C87CBF192F}" type="presParOf" srcId="{7E698236-DCD6-41D0-92C1-E4089E686645}" destId="{43AA3A24-C7E0-4C27-8603-1DA634C01588}" srcOrd="1" destOrd="0" presId="urn:microsoft.com/office/officeart/2008/layout/LinedList"/>
    <dgm:cxn modelId="{84709948-31E8-4A4A-AE9C-EABA56372C87}" type="presParOf" srcId="{4308D5EA-A8BF-4DB5-999A-3C3942683D2E}" destId="{531EC6F7-DF77-49E3-913C-E7B929068BE6}" srcOrd="4" destOrd="0" presId="urn:microsoft.com/office/officeart/2008/layout/LinedList"/>
    <dgm:cxn modelId="{B2C7BCC4-7610-48B9-B608-3F39FA946127}" type="presParOf" srcId="{4308D5EA-A8BF-4DB5-999A-3C3942683D2E}" destId="{5F30CF8B-D963-49DF-8DAB-7EBAB46FE3FC}" srcOrd="5" destOrd="0" presId="urn:microsoft.com/office/officeart/2008/layout/LinedList"/>
    <dgm:cxn modelId="{72DD6A44-2258-44BB-9308-DAB702155EF1}" type="presParOf" srcId="{5F30CF8B-D963-49DF-8DAB-7EBAB46FE3FC}" destId="{C5B9A587-48A8-4049-9059-51559C493B5D}" srcOrd="0" destOrd="0" presId="urn:microsoft.com/office/officeart/2008/layout/LinedList"/>
    <dgm:cxn modelId="{DD5BF044-797D-4857-85A9-5A3BB95FCF85}" type="presParOf" srcId="{5F30CF8B-D963-49DF-8DAB-7EBAB46FE3FC}" destId="{D7C7ADFC-973A-4759-957F-C66DBBDE0BCC}" srcOrd="1" destOrd="0" presId="urn:microsoft.com/office/officeart/2008/layout/LinedList"/>
    <dgm:cxn modelId="{9A062995-098F-4EE8-8A6B-A29558BF341C}" type="presParOf" srcId="{4308D5EA-A8BF-4DB5-999A-3C3942683D2E}" destId="{2A66E703-23BE-4331-AECD-9BDF76B3ED09}" srcOrd="6" destOrd="0" presId="urn:microsoft.com/office/officeart/2008/layout/LinedList"/>
    <dgm:cxn modelId="{24E1DE14-6611-413F-B8B2-30AA9C46ACEC}" type="presParOf" srcId="{4308D5EA-A8BF-4DB5-999A-3C3942683D2E}" destId="{5C4C18F7-2535-4FBB-8515-03432E5FC26F}" srcOrd="7" destOrd="0" presId="urn:microsoft.com/office/officeart/2008/layout/LinedList"/>
    <dgm:cxn modelId="{07137941-D584-488D-B224-DFFAB7AE2DB1}" type="presParOf" srcId="{5C4C18F7-2535-4FBB-8515-03432E5FC26F}" destId="{D47A6E2D-F0E6-4E45-A326-348F3203ECAC}" srcOrd="0" destOrd="0" presId="urn:microsoft.com/office/officeart/2008/layout/LinedList"/>
    <dgm:cxn modelId="{A62E0814-0350-47E8-892C-A55238A64DB2}" type="presParOf" srcId="{5C4C18F7-2535-4FBB-8515-03432E5FC26F}" destId="{49BD84BB-12A6-4C3B-8F7D-2C31710DA341}" srcOrd="1" destOrd="0" presId="urn:microsoft.com/office/officeart/2008/layout/LinedList"/>
    <dgm:cxn modelId="{87FD3448-D649-472A-BD51-1335A9529FDE}" type="presParOf" srcId="{4308D5EA-A8BF-4DB5-999A-3C3942683D2E}" destId="{7AF859A3-C6F1-4AC9-8B7A-B3F33EBD587B}" srcOrd="8" destOrd="0" presId="urn:microsoft.com/office/officeart/2008/layout/LinedList"/>
    <dgm:cxn modelId="{92202E56-6E1E-4E70-8DA1-2385A4637054}" type="presParOf" srcId="{4308D5EA-A8BF-4DB5-999A-3C3942683D2E}" destId="{5EC04B42-6DFF-4FFC-B389-9C1908435ADB}" srcOrd="9" destOrd="0" presId="urn:microsoft.com/office/officeart/2008/layout/LinedList"/>
    <dgm:cxn modelId="{3937039C-880A-4D30-8863-50641E04E98F}" type="presParOf" srcId="{5EC04B42-6DFF-4FFC-B389-9C1908435ADB}" destId="{30639091-7A09-4639-BC62-3A0915E98A3C}" srcOrd="0" destOrd="0" presId="urn:microsoft.com/office/officeart/2008/layout/LinedList"/>
    <dgm:cxn modelId="{A92D5231-4170-4F21-87EA-943D1E30FFAF}" type="presParOf" srcId="{5EC04B42-6DFF-4FFC-B389-9C1908435ADB}" destId="{F4662304-69D1-4E63-B3A5-85BC91A40F3F}" srcOrd="1" destOrd="0" presId="urn:microsoft.com/office/officeart/2008/layout/LinedList"/>
    <dgm:cxn modelId="{607E5258-F9F1-490D-8E03-B38305DC634A}" type="presParOf" srcId="{4308D5EA-A8BF-4DB5-999A-3C3942683D2E}" destId="{A1E8F21E-05DD-4407-B796-11D5A8509B64}" srcOrd="10" destOrd="0" presId="urn:microsoft.com/office/officeart/2008/layout/LinedList"/>
    <dgm:cxn modelId="{25C3A200-5A92-4027-9311-5C5FBA4B1364}" type="presParOf" srcId="{4308D5EA-A8BF-4DB5-999A-3C3942683D2E}" destId="{BBA17DB3-A88E-49D3-81E4-CB534DF201B6}" srcOrd="11" destOrd="0" presId="urn:microsoft.com/office/officeart/2008/layout/LinedList"/>
    <dgm:cxn modelId="{FA2604D3-734D-4C20-8885-19E6F5361369}" type="presParOf" srcId="{BBA17DB3-A88E-49D3-81E4-CB534DF201B6}" destId="{CEB5F237-794D-4A96-B9ED-F8AC3018567C}" srcOrd="0" destOrd="0" presId="urn:microsoft.com/office/officeart/2008/layout/LinedList"/>
    <dgm:cxn modelId="{443563AA-5AC3-4A4E-B75A-F1056F810FCC}" type="presParOf" srcId="{BBA17DB3-A88E-49D3-81E4-CB534DF201B6}" destId="{4FC98878-FFAF-446A-8C45-1BE71DCEF0E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4D2F7-8B07-4CAA-B55F-12A28FA164B3}">
      <dsp:nvSpPr>
        <dsp:cNvPr id="0" name=""/>
        <dsp:cNvSpPr/>
      </dsp:nvSpPr>
      <dsp:spPr>
        <a:xfrm>
          <a:off x="0" y="640"/>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AA770-7492-41ED-B6CC-6B17500C4CA3}">
      <dsp:nvSpPr>
        <dsp:cNvPr id="0" name=""/>
        <dsp:cNvSpPr/>
      </dsp:nvSpPr>
      <dsp:spPr>
        <a:xfrm>
          <a:off x="0" y="640"/>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1.</a:t>
          </a:r>
          <a:r>
            <a:rPr lang="en-US" sz="1800" kern="1200" dirty="0">
              <a:ln w="0"/>
              <a:solidFill>
                <a:schemeClr val="tx1"/>
              </a:solidFill>
              <a:effectLst>
                <a:outerShdw blurRad="38100" dist="25400" dir="5400000" algn="ctr" rotWithShape="0">
                  <a:srgbClr val="6E747A">
                    <a:alpha val="43000"/>
                  </a:srgbClr>
                </a:outerShdw>
              </a:effectLst>
            </a:rPr>
            <a:t> </a:t>
          </a:r>
          <a:r>
            <a:rPr lang="en-US" sz="1800" kern="1200" dirty="0" err="1">
              <a:ln w="0"/>
              <a:solidFill>
                <a:schemeClr val="tx1"/>
              </a:solidFill>
              <a:effectLst>
                <a:outerShdw blurRad="38100" dist="25400" dir="5400000" algn="ctr" rotWithShape="0">
                  <a:srgbClr val="6E747A">
                    <a:alpha val="43000"/>
                  </a:srgbClr>
                </a:outerShdw>
              </a:effectLst>
            </a:rPr>
            <a:t>Prezentare</a:t>
          </a:r>
          <a:r>
            <a:rPr lang="en-US" sz="1800" kern="1200" dirty="0">
              <a:ln w="0"/>
              <a:solidFill>
                <a:schemeClr val="tx1"/>
              </a:solidFill>
              <a:effectLst>
                <a:outerShdw blurRad="38100" dist="25400" dir="5400000" algn="ctr" rotWithShape="0">
                  <a:srgbClr val="6E747A">
                    <a:alpha val="43000"/>
                  </a:srgbClr>
                </a:outerShdw>
              </a:effectLst>
            </a:rPr>
            <a:t> </a:t>
          </a:r>
          <a:r>
            <a:rPr lang="en-US" sz="1800" kern="1200" dirty="0" err="1">
              <a:ln w="0"/>
              <a:solidFill>
                <a:schemeClr val="tx1"/>
              </a:solidFill>
              <a:effectLst>
                <a:outerShdw blurRad="38100" dist="25400" dir="5400000" algn="ctr" rotWithShape="0">
                  <a:srgbClr val="6E747A">
                    <a:alpha val="43000"/>
                  </a:srgbClr>
                </a:outerShdw>
              </a:effectLst>
            </a:rPr>
            <a:t>generala</a:t>
          </a:r>
          <a:r>
            <a:rPr lang="en-US" sz="1800" kern="1200" dirty="0">
              <a:ln w="0"/>
              <a:solidFill>
                <a:schemeClr val="tx1"/>
              </a:solidFill>
              <a:effectLst>
                <a:outerShdw blurRad="38100" dist="25400" dir="5400000" algn="ctr" rotWithShape="0">
                  <a:srgbClr val="6E747A">
                    <a:alpha val="43000"/>
                  </a:srgbClr>
                </a:outerShdw>
              </a:effectLst>
            </a:rPr>
            <a:t> </a:t>
          </a:r>
          <a:r>
            <a:rPr lang="en-US" sz="1800" kern="1200" dirty="0" err="1">
              <a:ln w="0"/>
              <a:solidFill>
                <a:schemeClr val="tx1"/>
              </a:solidFill>
              <a:effectLst>
                <a:outerShdw blurRad="38100" dist="25400" dir="5400000" algn="ctr" rotWithShape="0">
                  <a:srgbClr val="6E747A">
                    <a:alpha val="43000"/>
                  </a:srgbClr>
                </a:outerShdw>
              </a:effectLst>
            </a:rPr>
            <a:t>proiect</a:t>
          </a:r>
          <a:endParaRPr lang="en-US" sz="1800" kern="1200" dirty="0"/>
        </a:p>
      </dsp:txBody>
      <dsp:txXfrm>
        <a:off x="0" y="640"/>
        <a:ext cx="6391275" cy="403492"/>
      </dsp:txXfrm>
    </dsp:sp>
    <dsp:sp modelId="{2FB3CDA7-3A42-403D-B58C-698B047774A8}">
      <dsp:nvSpPr>
        <dsp:cNvPr id="0" name=""/>
        <dsp:cNvSpPr/>
      </dsp:nvSpPr>
      <dsp:spPr>
        <a:xfrm>
          <a:off x="0" y="404133"/>
          <a:ext cx="6391275" cy="0"/>
        </a:xfrm>
        <a:prstGeom prst="line">
          <a:avLst/>
        </a:prstGeom>
        <a:solidFill>
          <a:schemeClr val="accent2">
            <a:hueOff val="-1647143"/>
            <a:satOff val="75"/>
            <a:lumOff val="0"/>
            <a:alphaOff val="0"/>
          </a:schemeClr>
        </a:solidFill>
        <a:ln w="19050" cap="rnd" cmpd="sng" algn="ctr">
          <a:solidFill>
            <a:schemeClr val="accent2">
              <a:hueOff val="-1647143"/>
              <a:satOff val="75"/>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06E336-92D5-4ED9-8DD5-E88D34ECEE42}">
      <dsp:nvSpPr>
        <dsp:cNvPr id="0" name=""/>
        <dsp:cNvSpPr/>
      </dsp:nvSpPr>
      <dsp:spPr>
        <a:xfrm>
          <a:off x="0" y="404133"/>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2.Cazuri de </a:t>
          </a:r>
          <a:r>
            <a:rPr lang="en-US" sz="1800" b="0" i="0" kern="1200" dirty="0" err="1"/>
            <a:t>utilizare</a:t>
          </a:r>
          <a:endParaRPr lang="en-US" sz="1800" kern="1200" dirty="0"/>
        </a:p>
      </dsp:txBody>
      <dsp:txXfrm>
        <a:off x="0" y="404133"/>
        <a:ext cx="6391275" cy="403492"/>
      </dsp:txXfrm>
    </dsp:sp>
    <dsp:sp modelId="{AA60BBA4-EDD3-4171-B3B9-8D989C2C57D4}">
      <dsp:nvSpPr>
        <dsp:cNvPr id="0" name=""/>
        <dsp:cNvSpPr/>
      </dsp:nvSpPr>
      <dsp:spPr>
        <a:xfrm>
          <a:off x="0" y="807626"/>
          <a:ext cx="6391275" cy="0"/>
        </a:xfrm>
        <a:prstGeom prst="line">
          <a:avLst/>
        </a:prstGeom>
        <a:solidFill>
          <a:schemeClr val="accent2">
            <a:hueOff val="-3294287"/>
            <a:satOff val="150"/>
            <a:lumOff val="0"/>
            <a:alphaOff val="0"/>
          </a:schemeClr>
        </a:solidFill>
        <a:ln w="19050" cap="rnd" cmpd="sng" algn="ctr">
          <a:solidFill>
            <a:schemeClr val="accent2">
              <a:hueOff val="-3294287"/>
              <a:satOff val="15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F46E9-EDA0-4EFF-A541-CDCEBC791EB8}">
      <dsp:nvSpPr>
        <dsp:cNvPr id="0" name=""/>
        <dsp:cNvSpPr/>
      </dsp:nvSpPr>
      <dsp:spPr>
        <a:xfrm>
          <a:off x="0" y="807626"/>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3.Arhitectura generala a sistemului</a:t>
          </a:r>
          <a:endParaRPr lang="en-US" sz="1800" kern="1200"/>
        </a:p>
      </dsp:txBody>
      <dsp:txXfrm>
        <a:off x="0" y="807626"/>
        <a:ext cx="6391275" cy="403492"/>
      </dsp:txXfrm>
    </dsp:sp>
    <dsp:sp modelId="{A0451A00-4882-4AA1-9BBA-44B6F3D756F7}">
      <dsp:nvSpPr>
        <dsp:cNvPr id="0" name=""/>
        <dsp:cNvSpPr/>
      </dsp:nvSpPr>
      <dsp:spPr>
        <a:xfrm>
          <a:off x="0" y="1211118"/>
          <a:ext cx="6391275" cy="0"/>
        </a:xfrm>
        <a:prstGeom prst="line">
          <a:avLst/>
        </a:prstGeom>
        <a:solidFill>
          <a:schemeClr val="accent2">
            <a:hueOff val="-4941430"/>
            <a:satOff val="225"/>
            <a:lumOff val="0"/>
            <a:alphaOff val="0"/>
          </a:schemeClr>
        </a:solidFill>
        <a:ln w="19050" cap="rnd" cmpd="sng" algn="ctr">
          <a:solidFill>
            <a:schemeClr val="accent2">
              <a:hueOff val="-4941430"/>
              <a:satOff val="225"/>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24B101-394B-472B-A53F-90142AC30331}">
      <dsp:nvSpPr>
        <dsp:cNvPr id="0" name=""/>
        <dsp:cNvSpPr/>
      </dsp:nvSpPr>
      <dsp:spPr>
        <a:xfrm>
          <a:off x="0" y="1211118"/>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4.Clase</a:t>
          </a:r>
          <a:endParaRPr lang="en-US" sz="1800" kern="1200"/>
        </a:p>
      </dsp:txBody>
      <dsp:txXfrm>
        <a:off x="0" y="1211118"/>
        <a:ext cx="6391275" cy="403492"/>
      </dsp:txXfrm>
    </dsp:sp>
    <dsp:sp modelId="{A2D1D7FB-ACF7-4E60-9120-2205211601EC}">
      <dsp:nvSpPr>
        <dsp:cNvPr id="0" name=""/>
        <dsp:cNvSpPr/>
      </dsp:nvSpPr>
      <dsp:spPr>
        <a:xfrm>
          <a:off x="0" y="1614611"/>
          <a:ext cx="6391275" cy="0"/>
        </a:xfrm>
        <a:prstGeom prst="line">
          <a:avLst/>
        </a:prstGeom>
        <a:solidFill>
          <a:schemeClr val="accent2">
            <a:hueOff val="-6588574"/>
            <a:satOff val="300"/>
            <a:lumOff val="0"/>
            <a:alphaOff val="0"/>
          </a:schemeClr>
        </a:solidFill>
        <a:ln w="19050" cap="rnd" cmpd="sng" algn="ctr">
          <a:solidFill>
            <a:schemeClr val="accent2">
              <a:hueOff val="-6588574"/>
              <a:satOff val="30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9F7227-FBE4-4D5E-BA13-F1E0EAFD4C32}">
      <dsp:nvSpPr>
        <dsp:cNvPr id="0" name=""/>
        <dsp:cNvSpPr/>
      </dsp:nvSpPr>
      <dsp:spPr>
        <a:xfrm>
          <a:off x="0" y="1614611"/>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5.Obiecte</a:t>
          </a:r>
          <a:endParaRPr lang="en-US" sz="1800" kern="1200"/>
        </a:p>
      </dsp:txBody>
      <dsp:txXfrm>
        <a:off x="0" y="1614611"/>
        <a:ext cx="6391275" cy="403492"/>
      </dsp:txXfrm>
    </dsp:sp>
    <dsp:sp modelId="{253CABFD-5A9D-4E67-AB9E-ED8DA4F0BEBC}">
      <dsp:nvSpPr>
        <dsp:cNvPr id="0" name=""/>
        <dsp:cNvSpPr/>
      </dsp:nvSpPr>
      <dsp:spPr>
        <a:xfrm>
          <a:off x="0" y="2018104"/>
          <a:ext cx="6391275" cy="0"/>
        </a:xfrm>
        <a:prstGeom prst="line">
          <a:avLst/>
        </a:prstGeom>
        <a:solidFill>
          <a:schemeClr val="accent2">
            <a:hueOff val="-8235717"/>
            <a:satOff val="375"/>
            <a:lumOff val="0"/>
            <a:alphaOff val="0"/>
          </a:schemeClr>
        </a:solidFill>
        <a:ln w="19050" cap="rnd" cmpd="sng" algn="ctr">
          <a:solidFill>
            <a:schemeClr val="accent2">
              <a:hueOff val="-8235717"/>
              <a:satOff val="375"/>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1757A9-AD60-4807-951E-59EE770DE26A}">
      <dsp:nvSpPr>
        <dsp:cNvPr id="0" name=""/>
        <dsp:cNvSpPr/>
      </dsp:nvSpPr>
      <dsp:spPr>
        <a:xfrm>
          <a:off x="0" y="2018104"/>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6.Secvente</a:t>
          </a:r>
          <a:endParaRPr lang="en-US" sz="1800" kern="1200" dirty="0"/>
        </a:p>
      </dsp:txBody>
      <dsp:txXfrm>
        <a:off x="0" y="2018104"/>
        <a:ext cx="6391275" cy="403492"/>
      </dsp:txXfrm>
    </dsp:sp>
    <dsp:sp modelId="{974B20C7-05B6-4C7C-A4ED-8C83ECA7583F}">
      <dsp:nvSpPr>
        <dsp:cNvPr id="0" name=""/>
        <dsp:cNvSpPr/>
      </dsp:nvSpPr>
      <dsp:spPr>
        <a:xfrm>
          <a:off x="0" y="2421597"/>
          <a:ext cx="6391275" cy="0"/>
        </a:xfrm>
        <a:prstGeom prst="line">
          <a:avLst/>
        </a:prstGeom>
        <a:solidFill>
          <a:schemeClr val="accent2">
            <a:hueOff val="-9882860"/>
            <a:satOff val="451"/>
            <a:lumOff val="0"/>
            <a:alphaOff val="0"/>
          </a:schemeClr>
        </a:solidFill>
        <a:ln w="19050" cap="rnd" cmpd="sng" algn="ctr">
          <a:solidFill>
            <a:schemeClr val="accent2">
              <a:hueOff val="-9882860"/>
              <a:satOff val="45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BACCC8-17AB-431F-92EC-D2FF34A27131}">
      <dsp:nvSpPr>
        <dsp:cNvPr id="0" name=""/>
        <dsp:cNvSpPr/>
      </dsp:nvSpPr>
      <dsp:spPr>
        <a:xfrm>
          <a:off x="0" y="2421597"/>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7.Activitate</a:t>
          </a:r>
          <a:endParaRPr lang="en-US" sz="1800" kern="1200" dirty="0"/>
        </a:p>
      </dsp:txBody>
      <dsp:txXfrm>
        <a:off x="0" y="2421597"/>
        <a:ext cx="6391275" cy="403492"/>
      </dsp:txXfrm>
    </dsp:sp>
    <dsp:sp modelId="{43486679-E9F1-4ACB-A142-198DC80A1DB6}">
      <dsp:nvSpPr>
        <dsp:cNvPr id="0" name=""/>
        <dsp:cNvSpPr/>
      </dsp:nvSpPr>
      <dsp:spPr>
        <a:xfrm>
          <a:off x="0" y="2825089"/>
          <a:ext cx="6391275" cy="0"/>
        </a:xfrm>
        <a:prstGeom prst="line">
          <a:avLst/>
        </a:prstGeom>
        <a:solidFill>
          <a:schemeClr val="accent2">
            <a:hueOff val="-11530003"/>
            <a:satOff val="526"/>
            <a:lumOff val="0"/>
            <a:alphaOff val="0"/>
          </a:schemeClr>
        </a:solidFill>
        <a:ln w="19050" cap="rnd" cmpd="sng" algn="ctr">
          <a:solidFill>
            <a:schemeClr val="accent2">
              <a:hueOff val="-11530003"/>
              <a:satOff val="526"/>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2F885-189D-403B-A11D-527BD48F82E7}">
      <dsp:nvSpPr>
        <dsp:cNvPr id="0" name=""/>
        <dsp:cNvSpPr/>
      </dsp:nvSpPr>
      <dsp:spPr>
        <a:xfrm>
          <a:off x="0" y="2825089"/>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8.Tranzitie </a:t>
          </a:r>
          <a:r>
            <a:rPr lang="en-US" sz="1800" b="0" i="0" kern="1200" dirty="0" err="1"/>
            <a:t>stari</a:t>
          </a:r>
          <a:endParaRPr lang="en-US" sz="1800" kern="1200" dirty="0"/>
        </a:p>
      </dsp:txBody>
      <dsp:txXfrm>
        <a:off x="0" y="2825089"/>
        <a:ext cx="6391275" cy="403492"/>
      </dsp:txXfrm>
    </dsp:sp>
    <dsp:sp modelId="{39D12DD1-686F-4EA8-A25C-6248312ECD72}">
      <dsp:nvSpPr>
        <dsp:cNvPr id="0" name=""/>
        <dsp:cNvSpPr/>
      </dsp:nvSpPr>
      <dsp:spPr>
        <a:xfrm>
          <a:off x="0" y="3228582"/>
          <a:ext cx="6391275" cy="0"/>
        </a:xfrm>
        <a:prstGeom prst="line">
          <a:avLst/>
        </a:prstGeom>
        <a:solidFill>
          <a:schemeClr val="accent2">
            <a:hueOff val="-13177148"/>
            <a:satOff val="601"/>
            <a:lumOff val="0"/>
            <a:alphaOff val="0"/>
          </a:schemeClr>
        </a:solidFill>
        <a:ln w="19050" cap="rnd" cmpd="sng" algn="ctr">
          <a:solidFill>
            <a:schemeClr val="accent2">
              <a:hueOff val="-13177148"/>
              <a:satOff val="6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418D42-9CC9-43C2-B4EC-C68BDDB6D55F}">
      <dsp:nvSpPr>
        <dsp:cNvPr id="0" name=""/>
        <dsp:cNvSpPr/>
      </dsp:nvSpPr>
      <dsp:spPr>
        <a:xfrm>
          <a:off x="0" y="3228582"/>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9.Comunicare</a:t>
          </a:r>
          <a:endParaRPr lang="en-US" sz="1800" kern="1200" dirty="0"/>
        </a:p>
      </dsp:txBody>
      <dsp:txXfrm>
        <a:off x="0" y="3228582"/>
        <a:ext cx="6391275" cy="403492"/>
      </dsp:txXfrm>
    </dsp:sp>
    <dsp:sp modelId="{DA3EE791-B8ED-464B-9B4E-7076B9282411}">
      <dsp:nvSpPr>
        <dsp:cNvPr id="0" name=""/>
        <dsp:cNvSpPr/>
      </dsp:nvSpPr>
      <dsp:spPr>
        <a:xfrm>
          <a:off x="0" y="3632075"/>
          <a:ext cx="6391275" cy="0"/>
        </a:xfrm>
        <a:prstGeom prst="line">
          <a:avLst/>
        </a:prstGeom>
        <a:solidFill>
          <a:schemeClr val="accent2">
            <a:hueOff val="-14824290"/>
            <a:satOff val="676"/>
            <a:lumOff val="0"/>
            <a:alphaOff val="0"/>
          </a:schemeClr>
        </a:solidFill>
        <a:ln w="19050" cap="rnd" cmpd="sng" algn="ctr">
          <a:solidFill>
            <a:schemeClr val="accent2">
              <a:hueOff val="-14824290"/>
              <a:satOff val="676"/>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70AC28-2A45-49D6-BDB9-D9DDC6345B57}">
      <dsp:nvSpPr>
        <dsp:cNvPr id="0" name=""/>
        <dsp:cNvSpPr/>
      </dsp:nvSpPr>
      <dsp:spPr>
        <a:xfrm>
          <a:off x="0" y="3632075"/>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10.Pachete</a:t>
          </a:r>
          <a:endParaRPr lang="en-US" sz="1800" kern="1200" dirty="0"/>
        </a:p>
      </dsp:txBody>
      <dsp:txXfrm>
        <a:off x="0" y="3632075"/>
        <a:ext cx="6391275" cy="403492"/>
      </dsp:txXfrm>
    </dsp:sp>
    <dsp:sp modelId="{4D5DF453-F4ED-4479-90F8-DE5C5C767151}">
      <dsp:nvSpPr>
        <dsp:cNvPr id="0" name=""/>
        <dsp:cNvSpPr/>
      </dsp:nvSpPr>
      <dsp:spPr>
        <a:xfrm>
          <a:off x="0" y="4035568"/>
          <a:ext cx="6391275" cy="0"/>
        </a:xfrm>
        <a:prstGeom prst="line">
          <a:avLst/>
        </a:prstGeom>
        <a:solidFill>
          <a:schemeClr val="accent2">
            <a:hueOff val="-16471434"/>
            <a:satOff val="751"/>
            <a:lumOff val="0"/>
            <a:alphaOff val="0"/>
          </a:schemeClr>
        </a:solidFill>
        <a:ln w="19050" cap="rnd" cmpd="sng" algn="ctr">
          <a:solidFill>
            <a:schemeClr val="accent2">
              <a:hueOff val="-16471434"/>
              <a:satOff val="75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35C211-5E76-4227-AFE4-503C9EA22A06}">
      <dsp:nvSpPr>
        <dsp:cNvPr id="0" name=""/>
        <dsp:cNvSpPr/>
      </dsp:nvSpPr>
      <dsp:spPr>
        <a:xfrm>
          <a:off x="0" y="4035568"/>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11.Baza de date</a:t>
          </a:r>
          <a:endParaRPr lang="en-US" sz="1800" kern="1200"/>
        </a:p>
      </dsp:txBody>
      <dsp:txXfrm>
        <a:off x="0" y="4035568"/>
        <a:ext cx="6391275" cy="403492"/>
      </dsp:txXfrm>
    </dsp:sp>
    <dsp:sp modelId="{A8972E34-30B1-4AAC-82A3-0376CED1D974}">
      <dsp:nvSpPr>
        <dsp:cNvPr id="0" name=""/>
        <dsp:cNvSpPr/>
      </dsp:nvSpPr>
      <dsp:spPr>
        <a:xfrm>
          <a:off x="0" y="4439060"/>
          <a:ext cx="6391275" cy="0"/>
        </a:xfrm>
        <a:prstGeom prst="line">
          <a:avLst/>
        </a:prstGeom>
        <a:solidFill>
          <a:schemeClr val="accent2">
            <a:hueOff val="-18118577"/>
            <a:satOff val="826"/>
            <a:lumOff val="0"/>
            <a:alphaOff val="0"/>
          </a:schemeClr>
        </a:solidFill>
        <a:ln w="19050" cap="rnd" cmpd="sng" algn="ctr">
          <a:solidFill>
            <a:schemeClr val="accent2">
              <a:hueOff val="-18118577"/>
              <a:satOff val="826"/>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E25C-1AC0-467A-B819-A72AD6E1A681}">
      <dsp:nvSpPr>
        <dsp:cNvPr id="0" name=""/>
        <dsp:cNvSpPr/>
      </dsp:nvSpPr>
      <dsp:spPr>
        <a:xfrm>
          <a:off x="0" y="4439060"/>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dirty="0"/>
            <a:t>12.Scheme </a:t>
          </a:r>
          <a:r>
            <a:rPr lang="en-US" sz="1800" b="0" i="0" kern="1200" dirty="0" err="1"/>
            <a:t>logice</a:t>
          </a:r>
          <a:r>
            <a:rPr lang="en-US" sz="1800" b="0" i="0" kern="1200" dirty="0"/>
            <a:t> </a:t>
          </a:r>
          <a:r>
            <a:rPr lang="en-US" sz="1800" b="0" i="0" kern="1200" dirty="0" err="1"/>
            <a:t>algoritmi</a:t>
          </a:r>
          <a:endParaRPr lang="en-US" sz="1800" kern="1200" dirty="0"/>
        </a:p>
      </dsp:txBody>
      <dsp:txXfrm>
        <a:off x="0" y="4439060"/>
        <a:ext cx="6391275" cy="403492"/>
      </dsp:txXfrm>
    </dsp:sp>
    <dsp:sp modelId="{DBBE56AB-9AD8-456D-A128-F5759EEF9357}">
      <dsp:nvSpPr>
        <dsp:cNvPr id="0" name=""/>
        <dsp:cNvSpPr/>
      </dsp:nvSpPr>
      <dsp:spPr>
        <a:xfrm>
          <a:off x="0" y="4842553"/>
          <a:ext cx="6391275" cy="0"/>
        </a:xfrm>
        <a:prstGeom prst="line">
          <a:avLst/>
        </a:prstGeom>
        <a:solidFill>
          <a:schemeClr val="accent2">
            <a:hueOff val="-19765721"/>
            <a:satOff val="901"/>
            <a:lumOff val="0"/>
            <a:alphaOff val="0"/>
          </a:schemeClr>
        </a:solidFill>
        <a:ln w="19050" cap="rnd" cmpd="sng" algn="ctr">
          <a:solidFill>
            <a:schemeClr val="accent2">
              <a:hueOff val="-19765721"/>
              <a:satOff val="901"/>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7E5268-5781-469A-9751-5B91192F96D0}">
      <dsp:nvSpPr>
        <dsp:cNvPr id="0" name=""/>
        <dsp:cNvSpPr/>
      </dsp:nvSpPr>
      <dsp:spPr>
        <a:xfrm>
          <a:off x="0" y="4842553"/>
          <a:ext cx="6391275" cy="4034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13.Desfasurare(Deployment)</a:t>
          </a:r>
          <a:endParaRPr lang="en-US" sz="1800" kern="1200"/>
        </a:p>
      </dsp:txBody>
      <dsp:txXfrm>
        <a:off x="0" y="4842553"/>
        <a:ext cx="6391275" cy="403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8CEB9C-FD8D-47B8-AD48-3553411006FB}">
      <dsp:nvSpPr>
        <dsp:cNvPr id="0" name=""/>
        <dsp:cNvSpPr/>
      </dsp:nvSpPr>
      <dsp:spPr>
        <a:xfrm>
          <a:off x="0" y="2561"/>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1F8A95-523B-4E0E-902D-8C8C37E193ED}">
      <dsp:nvSpPr>
        <dsp:cNvPr id="0" name=""/>
        <dsp:cNvSpPr/>
      </dsp:nvSpPr>
      <dsp:spPr>
        <a:xfrm>
          <a:off x="0" y="2561"/>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a:t>Structura Web: Fundamentul HTML</a:t>
          </a:r>
          <a:endParaRPr lang="en-US" sz="1300" kern="1200"/>
        </a:p>
      </dsp:txBody>
      <dsp:txXfrm>
        <a:off x="0" y="2561"/>
        <a:ext cx="6391275" cy="873593"/>
      </dsp:txXfrm>
    </dsp:sp>
    <dsp:sp modelId="{7410AD3F-902F-4FB7-B857-5FDB5B89FECD}">
      <dsp:nvSpPr>
        <dsp:cNvPr id="0" name=""/>
        <dsp:cNvSpPr/>
      </dsp:nvSpPr>
      <dsp:spPr>
        <a:xfrm>
          <a:off x="0" y="876155"/>
          <a:ext cx="6391275" cy="0"/>
        </a:xfrm>
        <a:prstGeom prst="lin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769CC3-0640-4188-A042-C9F10B8146CD}">
      <dsp:nvSpPr>
        <dsp:cNvPr id="0" name=""/>
        <dsp:cNvSpPr/>
      </dsp:nvSpPr>
      <dsp:spPr>
        <a:xfrm>
          <a:off x="0" y="876155"/>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o-RO" sz="1300" b="1" kern="1200"/>
            <a:t>Structurarea conținutului:</a:t>
          </a:r>
          <a:r>
            <a:rPr lang="ro-RO" sz="1300" kern="1200"/>
            <a:t> HTML este esențial pentru a defini structura paginilor web. Folosind etichete precum </a:t>
          </a:r>
          <a:r>
            <a:rPr lang="ro-RO" sz="1300" b="1" kern="1200"/>
            <a:t>&lt;header&gt;</a:t>
          </a:r>
          <a:r>
            <a:rPr lang="ro-RO" sz="1300" kern="1200"/>
            <a:t>, </a:t>
          </a:r>
          <a:r>
            <a:rPr lang="ro-RO" sz="1300" b="1" kern="1200"/>
            <a:t>&lt;footer&gt;</a:t>
          </a:r>
          <a:r>
            <a:rPr lang="ro-RO" sz="1300" kern="1200"/>
            <a:t>, </a:t>
          </a:r>
          <a:r>
            <a:rPr lang="ro-RO" sz="1300" b="1" kern="1200"/>
            <a:t>&lt;nav&gt;</a:t>
          </a:r>
          <a:r>
            <a:rPr lang="ro-RO" sz="1300" kern="1200"/>
            <a:t>, </a:t>
          </a:r>
          <a:r>
            <a:rPr lang="ro-RO" sz="1300" b="1" kern="1200"/>
            <a:t>&lt;section&gt;</a:t>
          </a:r>
          <a:r>
            <a:rPr lang="ro-RO" sz="1300" kern="1200"/>
            <a:t>, </a:t>
          </a:r>
          <a:r>
            <a:rPr lang="ro-RO" sz="1300" b="1" kern="1200"/>
            <a:t>&lt;article&gt;</a:t>
          </a:r>
          <a:r>
            <a:rPr lang="ro-RO" sz="1300" kern="1200"/>
            <a:t> și altele, organizezi conținutul într-un mod semnificativ și logic.</a:t>
          </a:r>
          <a:endParaRPr lang="en-US" sz="1300" kern="1200"/>
        </a:p>
      </dsp:txBody>
      <dsp:txXfrm>
        <a:off x="0" y="876155"/>
        <a:ext cx="6391275" cy="873593"/>
      </dsp:txXfrm>
    </dsp:sp>
    <dsp:sp modelId="{531EC6F7-DF77-49E3-913C-E7B929068BE6}">
      <dsp:nvSpPr>
        <dsp:cNvPr id="0" name=""/>
        <dsp:cNvSpPr/>
      </dsp:nvSpPr>
      <dsp:spPr>
        <a:xfrm>
          <a:off x="0" y="1749749"/>
          <a:ext cx="6391275" cy="0"/>
        </a:xfrm>
        <a:prstGeom prst="line">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9A587-48A8-4049-9059-51559C493B5D}">
      <dsp:nvSpPr>
        <dsp:cNvPr id="0" name=""/>
        <dsp:cNvSpPr/>
      </dsp:nvSpPr>
      <dsp:spPr>
        <a:xfrm>
          <a:off x="0" y="1749749"/>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o-RO" sz="1300" b="1" kern="1200"/>
            <a:t>Afișarea informațiilor:</a:t>
          </a:r>
          <a:r>
            <a:rPr lang="ro-RO" sz="1300" kern="1200"/>
            <a:t> HTML permite afișarea diverselor tipuri de informații, inclusiv text, imagini, video și alte resurse multimedia. Etichetele HTML precum </a:t>
          </a:r>
          <a:r>
            <a:rPr lang="ro-RO" sz="1300" b="1" kern="1200"/>
            <a:t>&lt;p&gt;</a:t>
          </a:r>
          <a:r>
            <a:rPr lang="ro-RO" sz="1300" kern="1200"/>
            <a:t>, </a:t>
          </a:r>
          <a:r>
            <a:rPr lang="ro-RO" sz="1300" b="1" kern="1200"/>
            <a:t>&lt;img&gt;</a:t>
          </a:r>
          <a:r>
            <a:rPr lang="ro-RO" sz="1300" kern="1200"/>
            <a:t>, </a:t>
          </a:r>
          <a:r>
            <a:rPr lang="ro-RO" sz="1300" b="1" kern="1200"/>
            <a:t>&lt;video&gt;</a:t>
          </a:r>
          <a:r>
            <a:rPr lang="ro-RO" sz="1300" kern="1200"/>
            <a:t>, </a:t>
          </a:r>
          <a:r>
            <a:rPr lang="ro-RO" sz="1300" b="1" kern="1200"/>
            <a:t>&lt;ul&gt;</a:t>
          </a:r>
          <a:r>
            <a:rPr lang="ro-RO" sz="1300" kern="1200"/>
            <a:t>, </a:t>
          </a:r>
          <a:r>
            <a:rPr lang="ro-RO" sz="1300" b="1" kern="1200"/>
            <a:t>&lt;ol&gt;</a:t>
          </a:r>
          <a:r>
            <a:rPr lang="ro-RO" sz="1300" kern="1200"/>
            <a:t>, </a:t>
          </a:r>
          <a:r>
            <a:rPr lang="ro-RO" sz="1300" b="1" kern="1200"/>
            <a:t>&lt;table&gt;</a:t>
          </a:r>
          <a:r>
            <a:rPr lang="ro-RO" sz="1300" kern="1200"/>
            <a:t> sunt folosite pentru a structura și afișa aceste tipuri de conținut.</a:t>
          </a:r>
          <a:endParaRPr lang="en-US" sz="1300" kern="1200"/>
        </a:p>
      </dsp:txBody>
      <dsp:txXfrm>
        <a:off x="0" y="1749749"/>
        <a:ext cx="6391275" cy="873593"/>
      </dsp:txXfrm>
    </dsp:sp>
    <dsp:sp modelId="{2A66E703-23BE-4331-AECD-9BDF76B3ED09}">
      <dsp:nvSpPr>
        <dsp:cNvPr id="0" name=""/>
        <dsp:cNvSpPr/>
      </dsp:nvSpPr>
      <dsp:spPr>
        <a:xfrm>
          <a:off x="0" y="2623343"/>
          <a:ext cx="6391275"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7A6E2D-F0E6-4E45-A326-348F3203ECAC}">
      <dsp:nvSpPr>
        <dsp:cNvPr id="0" name=""/>
        <dsp:cNvSpPr/>
      </dsp:nvSpPr>
      <dsp:spPr>
        <a:xfrm>
          <a:off x="0" y="2623343"/>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o-RO" sz="1300" b="1" kern="1200"/>
            <a:t>Interacțiunea utilizatorului:</a:t>
          </a:r>
          <a:r>
            <a:rPr lang="ro-RO" sz="1300" kern="1200"/>
            <a:t> Deși HTML este static în natură, în combinație cu JavaScript, poți crea interacțiuni dinamice pe site-ul tău. Prin intermediul evenimentelor JavaScript, poți modifica și actualiza conținutul afișat în pagină, creând astfel o experiență interactivă pentru utilizatori.</a:t>
          </a:r>
          <a:endParaRPr lang="en-US" sz="1300" kern="1200"/>
        </a:p>
      </dsp:txBody>
      <dsp:txXfrm>
        <a:off x="0" y="2623343"/>
        <a:ext cx="6391275" cy="873593"/>
      </dsp:txXfrm>
    </dsp:sp>
    <dsp:sp modelId="{7AF859A3-C6F1-4AC9-8B7A-B3F33EBD587B}">
      <dsp:nvSpPr>
        <dsp:cNvPr id="0" name=""/>
        <dsp:cNvSpPr/>
      </dsp:nvSpPr>
      <dsp:spPr>
        <a:xfrm>
          <a:off x="0" y="3496937"/>
          <a:ext cx="6391275" cy="0"/>
        </a:xfrm>
        <a:prstGeom prst="line">
          <a:avLst/>
        </a:prstGeom>
        <a:solidFill>
          <a:schemeClr val="accent6">
            <a:hueOff val="0"/>
            <a:satOff val="0"/>
            <a:lumOff val="0"/>
            <a:alphaOff val="0"/>
          </a:schemeClr>
        </a:solidFill>
        <a:ln w="19050"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639091-7A09-4639-BC62-3A0915E98A3C}">
      <dsp:nvSpPr>
        <dsp:cNvPr id="0" name=""/>
        <dsp:cNvSpPr/>
      </dsp:nvSpPr>
      <dsp:spPr>
        <a:xfrm>
          <a:off x="0" y="3496937"/>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o-RO" sz="1300" b="1" kern="1200"/>
            <a:t>Formatarea și stilizarea:</a:t>
          </a:r>
          <a:r>
            <a:rPr lang="ro-RO" sz="1300" kern="1200"/>
            <a:t> Deși CSS este responsabil pentru stilizarea paginii, HTML oferă structura de bază a elementelor. Poți folosi clase și id-uri pentru a aplica stiluri CSS specifice elementelor HTML și pentru a le face să se potrivească cu designul dorit.</a:t>
          </a:r>
          <a:endParaRPr lang="en-US" sz="1300" kern="1200"/>
        </a:p>
      </dsp:txBody>
      <dsp:txXfrm>
        <a:off x="0" y="3496937"/>
        <a:ext cx="6391275" cy="873593"/>
      </dsp:txXfrm>
    </dsp:sp>
    <dsp:sp modelId="{A1E8F21E-05DD-4407-B796-11D5A8509B64}">
      <dsp:nvSpPr>
        <dsp:cNvPr id="0" name=""/>
        <dsp:cNvSpPr/>
      </dsp:nvSpPr>
      <dsp:spPr>
        <a:xfrm>
          <a:off x="0" y="4370531"/>
          <a:ext cx="6391275"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B5F237-794D-4A96-B9ED-F8AC3018567C}">
      <dsp:nvSpPr>
        <dsp:cNvPr id="0" name=""/>
        <dsp:cNvSpPr/>
      </dsp:nvSpPr>
      <dsp:spPr>
        <a:xfrm>
          <a:off x="0" y="4370531"/>
          <a:ext cx="6391275" cy="8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ro-RO" sz="1300" b="1" kern="1200"/>
            <a:t>SEO și accesibilitate:</a:t>
          </a:r>
          <a:r>
            <a:rPr lang="ro-RO" sz="1300" kern="1200"/>
            <a:t> HTML bine structurat poate contribui la îmbunătățirea accesibilității și SEO-ului (Search Engine Optimization) al site-ului tău. Utilizarea corectă a etichetelor semantice și a atributelor relevante poate crește indexarea și vizibilitatea site-ului în motoarele de căutare.</a:t>
          </a:r>
          <a:endParaRPr lang="en-US" sz="1300" kern="1200"/>
        </a:p>
      </dsp:txBody>
      <dsp:txXfrm>
        <a:off x="0" y="4370531"/>
        <a:ext cx="6391275" cy="8735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zitiv titlu">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ro-RO"/>
              <a:t>Faceți clic pentru a edita stilul de titlu coordonator</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o-RO"/>
              <a:t>Faceți clic pentru a edita stilul de subtitlu coordonator</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347588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ine panoramică cu legendă">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999A8DD2-C443-44AD-85B3-4CE72B962C5F}"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2542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u și legendă">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ro-RO"/>
              <a:t>Faceți clic pentru a edita stilul de titlu coordonator</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163957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 cu legendă">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ro-RO"/>
              <a:t>Faceți clic pentru a edita stilul de titlu coordonator</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529793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de vizită">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319863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ane">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99A8DD2-C443-44AD-85B3-4CE72B962C5F}" type="datetimeFigureOut">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42913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ană cu trei imagini">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o-RO"/>
              <a:t>Faceți clic pe pictogramă pentru a adăuga o imagine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99A8DD2-C443-44AD-85B3-4CE72B962C5F}" type="datetimeFigureOut">
              <a:rPr lang="en-US" smtClean="0"/>
              <a:t>12/12/2023</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4471444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99721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lu vertical și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ro-RO"/>
              <a:t>Faceți clic pentru a edita stilul de titlu coordonator</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3917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3639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ntet secțiune">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o-RO"/>
              <a:t>Faceţi clic pentru a edita Master stiluri text</a:t>
            </a:r>
          </a:p>
        </p:txBody>
      </p:sp>
      <p:sp>
        <p:nvSpPr>
          <p:cNvPr id="4" name="Date Placeholder 3"/>
          <p:cNvSpPr>
            <a:spLocks noGrp="1"/>
          </p:cNvSpPr>
          <p:nvPr>
            <p:ph type="dt" sz="half" idx="10"/>
          </p:nvPr>
        </p:nvSpPr>
        <p:spPr/>
        <p:txBody>
          <a:bodyPr/>
          <a:lstStyle/>
          <a:p>
            <a:fld id="{999A8DD2-C443-44AD-85B3-4CE72B962C5F}" type="datetimeFigureOut">
              <a:rPr lang="en-US" smtClean="0"/>
              <a:t>12/12/2023</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63549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a:t>Faceți clic pentru a edita stilul de titlu coordonator</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Date Placeholder 4"/>
          <p:cNvSpPr>
            <a:spLocks noGrp="1"/>
          </p:cNvSpPr>
          <p:nvPr>
            <p:ph type="dt" sz="half" idx="10"/>
          </p:nvPr>
        </p:nvSpPr>
        <p:spPr/>
        <p:txBody>
          <a:bodyPr/>
          <a:lstStyle/>
          <a:p>
            <a:fld id="{999A8DD2-C443-44AD-85B3-4CE72B962C5F}"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63043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o-RO"/>
              <a:t>Faceți clic pentru a edita stilul de titlu coordonator</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7" name="Date Placeholder 6"/>
          <p:cNvSpPr>
            <a:spLocks noGrp="1"/>
          </p:cNvSpPr>
          <p:nvPr>
            <p:ph type="dt" sz="half" idx="10"/>
          </p:nvPr>
        </p:nvSpPr>
        <p:spPr/>
        <p:txBody>
          <a:bodyPr/>
          <a:lstStyle/>
          <a:p>
            <a:fld id="{999A8DD2-C443-44AD-85B3-4CE72B962C5F}" type="datetimeFigureOut">
              <a:rPr lang="en-US" smtClean="0"/>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25805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ro-RO"/>
              <a:t>Faceți clic pentru a edita stilul de titlu coordonator</a:t>
            </a:r>
            <a:endParaRPr lang="en-US" dirty="0"/>
          </a:p>
        </p:txBody>
      </p:sp>
      <p:sp>
        <p:nvSpPr>
          <p:cNvPr id="3" name="Date Placeholder 2"/>
          <p:cNvSpPr>
            <a:spLocks noGrp="1"/>
          </p:cNvSpPr>
          <p:nvPr>
            <p:ph type="dt" sz="half" idx="10"/>
          </p:nvPr>
        </p:nvSpPr>
        <p:spPr/>
        <p:txBody>
          <a:bodyPr/>
          <a:lstStyle/>
          <a:p>
            <a:fld id="{999A8DD2-C443-44AD-85B3-4CE72B962C5F}" type="datetimeFigureOut">
              <a:rPr lang="en-US" smtClean="0"/>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793325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Necompleta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A8DD2-C443-44AD-85B3-4CE72B962C5F}" type="datetimeFigureOut">
              <a:rPr lang="en-US" smtClean="0"/>
              <a:t>12/12/2023</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78411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ținut cu legendă">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ro-RO"/>
              <a:t>Faceți clic pentru a edita stilul de titlu coordonator</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999A8DD2-C443-44AD-85B3-4CE72B962C5F}"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50466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ine cu legendă">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ro-RO"/>
              <a:t>Faceți clic pentru a edita stilul de titlu coordonator</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ro-RO"/>
              <a:t>Faceți clic pe pictogramă pentru a adăuga o imagine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o-RO"/>
              <a:t>Faceţi clic pentru a edita Master stiluri text</a:t>
            </a:r>
          </a:p>
        </p:txBody>
      </p:sp>
      <p:sp>
        <p:nvSpPr>
          <p:cNvPr id="5" name="Date Placeholder 4"/>
          <p:cNvSpPr>
            <a:spLocks noGrp="1"/>
          </p:cNvSpPr>
          <p:nvPr>
            <p:ph type="dt" sz="half" idx="10"/>
          </p:nvPr>
        </p:nvSpPr>
        <p:spPr/>
        <p:txBody>
          <a:bodyPr/>
          <a:lstStyle/>
          <a:p>
            <a:fld id="{999A8DD2-C443-44AD-85B3-4CE72B962C5F}" type="datetimeFigureOut">
              <a:rPr lang="en-US" smtClean="0"/>
              <a:t>12/12/2023</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699512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ro-RO"/>
              <a:t>Faceți clic pentru a edita stilul de titlu coordonator</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99A8DD2-C443-44AD-85B3-4CE72B962C5F}" type="datetimeFigureOut">
              <a:rPr lang="en-US" smtClean="0"/>
              <a:t>12/12/2023</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106984686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2">
            <a:extLst>
              <a:ext uri="{FF2B5EF4-FFF2-40B4-BE49-F238E27FC236}">
                <a16:creationId xmlns:a16="http://schemas.microsoft.com/office/drawing/2014/main" id="{260EE1B3-DDB2-44D7-943C-63D9CEF273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3">
              <a:extLst>
                <a:ext uri="{FF2B5EF4-FFF2-40B4-BE49-F238E27FC236}">
                  <a16:creationId xmlns:a16="http://schemas.microsoft.com/office/drawing/2014/main" id="{072909CE-AD29-4CE7-A9A7-05D21672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pic>
        <p:nvPicPr>
          <p:cNvPr id="4" name="Picture 3" descr="Abstract design of flower petals in pastel">
            <a:extLst>
              <a:ext uri="{FF2B5EF4-FFF2-40B4-BE49-F238E27FC236}">
                <a16:creationId xmlns:a16="http://schemas.microsoft.com/office/drawing/2014/main" id="{737EF422-7FB7-2805-31AE-BD0E32CC609E}"/>
              </a:ext>
            </a:extLst>
          </p:cNvPr>
          <p:cNvPicPr>
            <a:picLocks noChangeAspect="1"/>
          </p:cNvPicPr>
          <p:nvPr/>
        </p:nvPicPr>
        <p:blipFill rotWithShape="1">
          <a:blip r:embed="rId3">
            <a:duotone>
              <a:prstClr val="black"/>
              <a:schemeClr val="accent5">
                <a:tint val="45000"/>
                <a:satMod val="400000"/>
              </a:schemeClr>
            </a:duotone>
            <a:alphaModFix amt="25000"/>
          </a:blip>
          <a:srcRect l="4938" t="27051" r="4152" b="-1"/>
          <a:stretch/>
        </p:blipFill>
        <p:spPr>
          <a:xfrm>
            <a:off x="474133" y="475488"/>
            <a:ext cx="11243734" cy="5909733"/>
          </a:xfrm>
          <a:prstGeom prst="rect">
            <a:avLst/>
          </a:prstGeom>
          <a:noFill/>
        </p:spPr>
      </p:pic>
      <p:sp>
        <p:nvSpPr>
          <p:cNvPr id="2" name="Titlu 1">
            <a:extLst>
              <a:ext uri="{FF2B5EF4-FFF2-40B4-BE49-F238E27FC236}">
                <a16:creationId xmlns:a16="http://schemas.microsoft.com/office/drawing/2014/main" id="{FEC7F37C-7982-8E21-E342-7D14F62953DC}"/>
              </a:ext>
            </a:extLst>
          </p:cNvPr>
          <p:cNvSpPr>
            <a:spLocks noGrp="1"/>
          </p:cNvSpPr>
          <p:nvPr>
            <p:ph type="ctrTitle"/>
          </p:nvPr>
        </p:nvSpPr>
        <p:spPr>
          <a:xfrm>
            <a:off x="1154954" y="2099733"/>
            <a:ext cx="8827245" cy="2677648"/>
          </a:xfrm>
        </p:spPr>
        <p:txBody>
          <a:bodyPr>
            <a:normAutofit/>
          </a:bodyPr>
          <a:lstStyle/>
          <a:p>
            <a:r>
              <a:rPr lang="en-US" b="1" dirty="0" err="1">
                <a:ln w="22225">
                  <a:solidFill>
                    <a:schemeClr val="accent2"/>
                  </a:solidFill>
                  <a:prstDash val="solid"/>
                </a:ln>
                <a:solidFill>
                  <a:schemeClr val="accent2">
                    <a:lumMod val="40000"/>
                    <a:lumOff val="60000"/>
                  </a:schemeClr>
                </a:solidFill>
              </a:rPr>
              <a:t>Magazin</a:t>
            </a:r>
            <a:r>
              <a:rPr lang="en-US" b="1" dirty="0">
                <a:ln w="22225">
                  <a:solidFill>
                    <a:schemeClr val="accent2"/>
                  </a:solidFill>
                  <a:prstDash val="solid"/>
                </a:ln>
                <a:solidFill>
                  <a:schemeClr val="accent2">
                    <a:lumMod val="40000"/>
                    <a:lumOff val="60000"/>
                  </a:schemeClr>
                </a:solidFill>
              </a:rPr>
              <a:t> online de </a:t>
            </a:r>
            <a:r>
              <a:rPr lang="en-US" b="1" dirty="0" err="1">
                <a:ln w="22225">
                  <a:solidFill>
                    <a:schemeClr val="accent2"/>
                  </a:solidFill>
                  <a:prstDash val="solid"/>
                </a:ln>
                <a:solidFill>
                  <a:schemeClr val="accent2">
                    <a:lumMod val="40000"/>
                    <a:lumOff val="60000"/>
                  </a:schemeClr>
                </a:solidFill>
              </a:rPr>
              <a:t>haine</a:t>
            </a:r>
            <a:endParaRPr lang="ro-RO" b="1" dirty="0">
              <a:ln w="22225">
                <a:solidFill>
                  <a:schemeClr val="accent2"/>
                </a:solidFill>
                <a:prstDash val="solid"/>
              </a:ln>
              <a:solidFill>
                <a:schemeClr val="accent2">
                  <a:lumMod val="40000"/>
                  <a:lumOff val="60000"/>
                </a:schemeClr>
              </a:solidFill>
            </a:endParaRPr>
          </a:p>
        </p:txBody>
      </p:sp>
      <p:sp>
        <p:nvSpPr>
          <p:cNvPr id="3" name="Subtitlu 2">
            <a:extLst>
              <a:ext uri="{FF2B5EF4-FFF2-40B4-BE49-F238E27FC236}">
                <a16:creationId xmlns:a16="http://schemas.microsoft.com/office/drawing/2014/main" id="{B49FDD8D-1781-67A4-3541-6508416B44A8}"/>
              </a:ext>
            </a:extLst>
          </p:cNvPr>
          <p:cNvSpPr>
            <a:spLocks noGrp="1"/>
          </p:cNvSpPr>
          <p:nvPr>
            <p:ph type="subTitle" idx="1"/>
          </p:nvPr>
        </p:nvSpPr>
        <p:spPr>
          <a:xfrm>
            <a:off x="1154954" y="4777380"/>
            <a:ext cx="8827245" cy="861420"/>
          </a:xfrm>
        </p:spPr>
        <p:txBody>
          <a:bodyPr>
            <a:normAutofit/>
          </a:bodyPr>
          <a:lstStyle/>
          <a:p>
            <a:r>
              <a:rPr lang="en-US" cap="none" dirty="0" err="1">
                <a:ln w="0"/>
                <a:solidFill>
                  <a:schemeClr val="accent1"/>
                </a:solidFill>
                <a:effectLst>
                  <a:outerShdw blurRad="38100" dist="25400" dir="5400000" algn="ctr" rotWithShape="0">
                    <a:srgbClr val="6E747A">
                      <a:alpha val="43000"/>
                    </a:srgbClr>
                  </a:outerShdw>
                </a:effectLst>
              </a:rPr>
              <a:t>Platforma</a:t>
            </a:r>
            <a:r>
              <a:rPr lang="en-US" cap="none" dirty="0">
                <a:ln w="0"/>
                <a:solidFill>
                  <a:schemeClr val="accent1"/>
                </a:solidFill>
                <a:effectLst>
                  <a:outerShdw blurRad="38100" dist="25400" dir="5400000" algn="ctr" rotWithShape="0">
                    <a:srgbClr val="6E747A">
                      <a:alpha val="43000"/>
                    </a:srgbClr>
                  </a:outerShdw>
                </a:effectLst>
              </a:rPr>
              <a:t> de </a:t>
            </a:r>
            <a:r>
              <a:rPr lang="en-US" cap="none" dirty="0" err="1">
                <a:ln w="0"/>
                <a:solidFill>
                  <a:schemeClr val="accent1"/>
                </a:solidFill>
                <a:effectLst>
                  <a:outerShdw blurRad="38100" dist="25400" dir="5400000" algn="ctr" rotWithShape="0">
                    <a:srgbClr val="6E747A">
                      <a:alpha val="43000"/>
                    </a:srgbClr>
                  </a:outerShdw>
                </a:effectLst>
              </a:rPr>
              <a:t>comert</a:t>
            </a:r>
            <a:r>
              <a:rPr lang="en-US" cap="none" dirty="0">
                <a:ln w="0"/>
                <a:solidFill>
                  <a:schemeClr val="accent1"/>
                </a:solidFill>
                <a:effectLst>
                  <a:outerShdw blurRad="38100" dist="25400" dir="5400000" algn="ctr" rotWithShape="0">
                    <a:srgbClr val="6E747A">
                      <a:alpha val="43000"/>
                    </a:srgbClr>
                  </a:outerShdw>
                </a:effectLst>
              </a:rPr>
              <a:t> electronic</a:t>
            </a:r>
            <a:endParaRPr lang="ro-RO" cap="none" dirty="0">
              <a:ln w="0"/>
              <a:solidFill>
                <a:schemeClr val="accent1"/>
              </a:solidFill>
              <a:effectLst>
                <a:outerShdw blurRad="38100" dist="25400" dir="5400000" algn="ctr" rotWithShape="0">
                  <a:srgbClr val="6E747A">
                    <a:alpha val="43000"/>
                  </a:srgbClr>
                </a:outerShdw>
              </a:effectLst>
            </a:endParaRPr>
          </a:p>
        </p:txBody>
      </p:sp>
      <p:sp>
        <p:nvSpPr>
          <p:cNvPr id="32" name="Rectangle 26">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8" name="Slide Number Placeholder 15">
            <a:extLst>
              <a:ext uri="{FF2B5EF4-FFF2-40B4-BE49-F238E27FC236}">
                <a16:creationId xmlns:a16="http://schemas.microsoft.com/office/drawing/2014/main" id="{953225B3-7951-580C-9FF6-188464A86B7E}"/>
              </a:ext>
            </a:extLst>
          </p:cNvPr>
          <p:cNvSpPr>
            <a:spLocks noGrp="1"/>
          </p:cNvSpPr>
          <p:nvPr>
            <p:ph type="sldNum" sz="quarter" idx="12"/>
          </p:nvPr>
        </p:nvSpPr>
        <p:spPr>
          <a:xfrm>
            <a:off x="10352540" y="295729"/>
            <a:ext cx="838199" cy="767687"/>
          </a:xfrm>
        </p:spPr>
        <p:txBody>
          <a:bodyPr>
            <a:normAutofit/>
          </a:bodyPr>
          <a:lstStyle/>
          <a:p>
            <a:pPr>
              <a:spcAft>
                <a:spcPts val="600"/>
              </a:spcAft>
            </a:pPr>
            <a:fld id="{6F391B04-159E-4284-919C-20BE23D169A4}" type="slidenum">
              <a:rPr lang="en-US" smtClean="0">
                <a:effectLst>
                  <a:outerShdw blurRad="38100" dist="38100" dir="2700000" algn="tl">
                    <a:srgbClr val="000000">
                      <a:alpha val="43137"/>
                    </a:srgbClr>
                  </a:outerShdw>
                </a:effectLst>
              </a:rPr>
              <a:pPr>
                <a:spcAft>
                  <a:spcPts val="600"/>
                </a:spcAft>
              </a:pPr>
              <a:t>1</a:t>
            </a:fld>
            <a:endParaRPr lang="en-US">
              <a:effectLst>
                <a:outerShdw blurRad="38100" dist="38100" dir="2700000" algn="tl">
                  <a:srgbClr val="000000">
                    <a:alpha val="43137"/>
                  </a:srgbClr>
                </a:outerShdw>
              </a:effectLst>
            </a:endParaRPr>
          </a:p>
        </p:txBody>
      </p:sp>
      <p:sp>
        <p:nvSpPr>
          <p:cNvPr id="14" name="Date Placeholder 9">
            <a:extLst>
              <a:ext uri="{FF2B5EF4-FFF2-40B4-BE49-F238E27FC236}">
                <a16:creationId xmlns:a16="http://schemas.microsoft.com/office/drawing/2014/main" id="{B88B1AA0-E299-0B9C-0CA7-55A7CC4D533A}"/>
              </a:ext>
            </a:extLst>
          </p:cNvPr>
          <p:cNvSpPr>
            <a:spLocks noGrp="1"/>
          </p:cNvSpPr>
          <p:nvPr>
            <p:ph type="dt" sz="half" idx="10"/>
          </p:nvPr>
        </p:nvSpPr>
        <p:spPr>
          <a:xfrm rot="5400000">
            <a:off x="10158984" y="1792224"/>
            <a:ext cx="990599" cy="304799"/>
          </a:xfrm>
        </p:spPr>
        <p:txBody>
          <a:bodyPr>
            <a:normAutofit/>
          </a:bodyPr>
          <a:lstStyle/>
          <a:p>
            <a:pPr>
              <a:spcAft>
                <a:spcPts val="600"/>
              </a:spcAft>
            </a:pPr>
            <a:fld id="{51437911-5107-45EC-826F-647B15096F1C}" type="datetime1">
              <a:rPr lang="en-US" smtClean="0">
                <a:effectLst>
                  <a:outerShdw blurRad="38100" dist="38100" dir="2700000" algn="tl">
                    <a:srgbClr val="000000">
                      <a:alpha val="43137"/>
                    </a:srgbClr>
                  </a:outerShdw>
                </a:effectLst>
              </a:rPr>
              <a:pPr>
                <a:spcAft>
                  <a:spcPts val="600"/>
                </a:spcAft>
              </a:pPr>
              <a:t>12/12/2023</a:t>
            </a:fld>
            <a:endParaRPr lang="en-US">
              <a:effectLst>
                <a:outerShdw blurRad="38100" dist="38100" dir="2700000" algn="tl">
                  <a:srgbClr val="000000">
                    <a:alpha val="43137"/>
                  </a:srgbClr>
                </a:outerShdw>
              </a:effectLst>
            </a:endParaRPr>
          </a:p>
        </p:txBody>
      </p:sp>
      <p:sp>
        <p:nvSpPr>
          <p:cNvPr id="16" name="Footer Placeholder 13">
            <a:extLst>
              <a:ext uri="{FF2B5EF4-FFF2-40B4-BE49-F238E27FC236}">
                <a16:creationId xmlns:a16="http://schemas.microsoft.com/office/drawing/2014/main" id="{7B49263A-4499-D2A1-694C-59110124CF0C}"/>
              </a:ext>
            </a:extLst>
          </p:cNvPr>
          <p:cNvSpPr>
            <a:spLocks noGrp="1"/>
          </p:cNvSpPr>
          <p:nvPr>
            <p:ph type="ftr" sz="quarter" idx="11"/>
          </p:nvPr>
        </p:nvSpPr>
        <p:spPr>
          <a:xfrm rot="5400000">
            <a:off x="8951976" y="3227832"/>
            <a:ext cx="3859795" cy="304801"/>
          </a:xfrm>
        </p:spPr>
        <p:txBody>
          <a:bodyPr>
            <a:normAutofit/>
          </a:bodyPr>
          <a:lstStyle/>
          <a:p>
            <a:pPr>
              <a:spcAft>
                <a:spcPts val="600"/>
              </a:spcAft>
            </a:pPr>
            <a:r>
              <a:rPr lang="en-US">
                <a:effectLst>
                  <a:outerShdw blurRad="38100" dist="38100" dir="2700000" algn="tl">
                    <a:srgbClr val="000000">
                      <a:alpha val="43137"/>
                    </a:srgbClr>
                  </a:outerShdw>
                </a:effectLst>
              </a:rPr>
              <a:t>Sample Footer Text</a:t>
            </a:r>
          </a:p>
        </p:txBody>
      </p:sp>
    </p:spTree>
    <p:extLst>
      <p:ext uri="{BB962C8B-B14F-4D97-AF65-F5344CB8AC3E}">
        <p14:creationId xmlns:p14="http://schemas.microsoft.com/office/powerpoint/2010/main" val="3213894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Administratorului</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err="1">
                <a:solidFill>
                  <a:schemeClr val="tx1">
                    <a:lumMod val="75000"/>
                    <a:lumOff val="25000"/>
                  </a:schemeClr>
                </a:solidFill>
                <a:effectLst/>
              </a:rPr>
              <a:t>Iniţial</a:t>
            </a:r>
            <a:r>
              <a:rPr lang="en-US" dirty="0">
                <a:solidFill>
                  <a:schemeClr val="tx1">
                    <a:lumMod val="75000"/>
                    <a:lumOff val="25000"/>
                  </a:schemeClr>
                </a:solidFill>
                <a:effectLst/>
              </a:rPr>
              <a:t>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autentifica</a:t>
            </a:r>
            <a:r>
              <a:rPr lang="en-US" dirty="0">
                <a:solidFill>
                  <a:schemeClr val="tx1">
                    <a:lumMod val="75000"/>
                    <a:lumOff val="25000"/>
                  </a:schemeClr>
                </a:solidFill>
                <a:effectLst/>
              </a:rPr>
              <a:t> </a:t>
            </a:r>
            <a:r>
              <a:rPr lang="en-US" dirty="0" err="1">
                <a:solidFill>
                  <a:schemeClr val="tx1">
                    <a:lumMod val="75000"/>
                    <a:lumOff val="25000"/>
                  </a:schemeClr>
                </a:solidFill>
                <a:effectLst/>
              </a:rPr>
              <a:t>în</a:t>
            </a:r>
            <a:r>
              <a:rPr lang="en-US" dirty="0">
                <a:solidFill>
                  <a:schemeClr val="tx1">
                    <a:lumMod val="75000"/>
                    <a:lumOff val="25000"/>
                  </a:schemeClr>
                </a:solidFill>
                <a:effectLst/>
              </a:rPr>
              <a:t> </a:t>
            </a:r>
            <a:r>
              <a:rPr lang="en-US" dirty="0" err="1">
                <a:solidFill>
                  <a:schemeClr val="tx1">
                    <a:lumMod val="75000"/>
                    <a:lumOff val="25000"/>
                  </a:schemeClr>
                </a:solidFill>
                <a:effectLst/>
              </a:rPr>
              <a:t>sistem</a:t>
            </a:r>
            <a:r>
              <a:rPr lang="en-US" dirty="0">
                <a:solidFill>
                  <a:schemeClr val="tx1">
                    <a:lumMod val="75000"/>
                    <a:lumOff val="25000"/>
                  </a:schemeClr>
                </a:solidFill>
                <a:effectLst/>
              </a:rPr>
              <a:t> </a:t>
            </a:r>
            <a:r>
              <a:rPr lang="en-US" dirty="0" err="1">
                <a:solidFill>
                  <a:schemeClr val="tx1">
                    <a:lumMod val="75000"/>
                    <a:lumOff val="25000"/>
                  </a:schemeClr>
                </a:solidFill>
                <a:effectLst/>
              </a:rPr>
              <a:t>prin</a:t>
            </a:r>
            <a:r>
              <a:rPr lang="en-US" dirty="0">
                <a:solidFill>
                  <a:schemeClr val="tx1">
                    <a:lumMod val="75000"/>
                    <a:lumOff val="25000"/>
                  </a:schemeClr>
                </a:solidFill>
                <a:effectLst/>
              </a:rPr>
              <a:t> </a:t>
            </a:r>
            <a:r>
              <a:rPr lang="en-US" dirty="0" err="1">
                <a:solidFill>
                  <a:schemeClr val="tx1">
                    <a:lumMod val="75000"/>
                    <a:lumOff val="25000"/>
                  </a:schemeClr>
                </a:solidFill>
                <a:effectLst/>
              </a:rPr>
              <a:t>intermediul</a:t>
            </a:r>
            <a:r>
              <a:rPr lang="en-US" dirty="0">
                <a:solidFill>
                  <a:schemeClr val="tx1">
                    <a:lumMod val="75000"/>
                    <a:lumOff val="25000"/>
                  </a:schemeClr>
                </a:solidFill>
                <a:effectLst/>
              </a:rPr>
              <a:t> </a:t>
            </a:r>
            <a:r>
              <a:rPr lang="en-US" dirty="0" err="1">
                <a:solidFill>
                  <a:schemeClr val="tx1">
                    <a:lumMod val="75000"/>
                    <a:lumOff val="25000"/>
                  </a:schemeClr>
                </a:solidFill>
                <a:effectLst/>
              </a:rPr>
              <a:t>unei</a:t>
            </a:r>
            <a:r>
              <a:rPr lang="en-US" dirty="0">
                <a:solidFill>
                  <a:schemeClr val="tx1">
                    <a:lumMod val="75000"/>
                    <a:lumOff val="25000"/>
                  </a:schemeClr>
                </a:solidFill>
                <a:effectLst/>
              </a:rPr>
              <a:t> parole </a:t>
            </a:r>
            <a:r>
              <a:rPr lang="en-US" dirty="0" err="1">
                <a:solidFill>
                  <a:schemeClr val="tx1">
                    <a:lumMod val="75000"/>
                    <a:lumOff val="25000"/>
                  </a:schemeClr>
                </a:solidFill>
                <a:effectLst/>
              </a:rPr>
              <a:t>după</a:t>
            </a:r>
            <a:r>
              <a:rPr lang="en-US" dirty="0">
                <a:solidFill>
                  <a:schemeClr val="tx1">
                    <a:lumMod val="75000"/>
                    <a:lumOff val="25000"/>
                  </a:schemeClr>
                </a:solidFill>
                <a:effectLst/>
              </a:rPr>
              <a:t> care </a:t>
            </a:r>
            <a:r>
              <a:rPr lang="en-US" dirty="0" err="1">
                <a:solidFill>
                  <a:schemeClr val="tx1">
                    <a:lumMod val="75000"/>
                    <a:lumOff val="25000"/>
                  </a:schemeClr>
                </a:solidFill>
                <a:effectLst/>
              </a:rPr>
              <a:t>acesta</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face </a:t>
            </a:r>
            <a:r>
              <a:rPr lang="en-US" dirty="0" err="1">
                <a:solidFill>
                  <a:schemeClr val="tx1">
                    <a:lumMod val="75000"/>
                    <a:lumOff val="25000"/>
                  </a:schemeClr>
                </a:solidFill>
                <a:effectLst/>
              </a:rPr>
              <a:t>unul</a:t>
            </a:r>
            <a:r>
              <a:rPr lang="en-US" dirty="0">
                <a:solidFill>
                  <a:schemeClr val="tx1">
                    <a:lumMod val="75000"/>
                    <a:lumOff val="25000"/>
                  </a:schemeClr>
                </a:solidFill>
                <a:effectLst/>
              </a:rPr>
              <a:t> din task: </a:t>
            </a:r>
            <a:r>
              <a:rPr lang="en-US" dirty="0" err="1">
                <a:solidFill>
                  <a:schemeClr val="tx1">
                    <a:lumMod val="75000"/>
                    <a:lumOff val="25000"/>
                  </a:schemeClr>
                </a:solidFill>
                <a:effectLst/>
              </a:rPr>
              <a:t>introducerea</a:t>
            </a:r>
            <a:r>
              <a:rPr lang="en-US" dirty="0">
                <a:solidFill>
                  <a:schemeClr val="tx1">
                    <a:lumMod val="75000"/>
                    <a:lumOff val="25000"/>
                  </a:schemeClr>
                </a:solidFill>
                <a:effectLst/>
              </a:rPr>
              <a:t> de </a:t>
            </a:r>
            <a:r>
              <a:rPr lang="en-US" dirty="0" err="1">
                <a:solidFill>
                  <a:schemeClr val="tx1">
                    <a:lumMod val="75000"/>
                    <a:lumOff val="25000"/>
                  </a:schemeClr>
                </a:solidFill>
                <a:effectLst/>
              </a:rPr>
              <a:t>produse</a:t>
            </a:r>
            <a:r>
              <a:rPr lang="en-US" dirty="0">
                <a:solidFill>
                  <a:schemeClr val="tx1">
                    <a:lumMod val="75000"/>
                    <a:lumOff val="25000"/>
                  </a:schemeClr>
                </a:solidFill>
                <a:effectLst/>
              </a:rPr>
              <a:t> </a:t>
            </a:r>
            <a:r>
              <a:rPr lang="en-US" dirty="0" err="1">
                <a:solidFill>
                  <a:schemeClr val="tx1">
                    <a:lumMod val="75000"/>
                    <a:lumOff val="25000"/>
                  </a:schemeClr>
                </a:solidFill>
                <a:effectLst/>
              </a:rPr>
              <a:t>noi</a:t>
            </a:r>
            <a:r>
              <a:rPr lang="en-US" dirty="0">
                <a:solidFill>
                  <a:schemeClr val="tx1">
                    <a:lumMod val="75000"/>
                    <a:lumOff val="25000"/>
                  </a:schemeClr>
                </a:solidFill>
                <a:effectLst/>
              </a:rPr>
              <a:t>, </a:t>
            </a:r>
            <a:r>
              <a:rPr lang="en-US" dirty="0" err="1">
                <a:solidFill>
                  <a:schemeClr val="tx1">
                    <a:lumMod val="75000"/>
                    <a:lumOff val="25000"/>
                  </a:schemeClr>
                </a:solidFill>
                <a:effectLst/>
              </a:rPr>
              <a:t>actualizarea</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produselor</a:t>
            </a:r>
            <a:r>
              <a:rPr lang="en-US" dirty="0">
                <a:solidFill>
                  <a:schemeClr val="tx1">
                    <a:lumMod val="75000"/>
                    <a:lumOff val="25000"/>
                  </a:schemeClr>
                </a:solidFill>
                <a:effectLst/>
              </a:rPr>
              <a:t>. </a:t>
            </a:r>
            <a:r>
              <a:rPr lang="en-US" dirty="0" err="1">
                <a:solidFill>
                  <a:schemeClr val="tx1">
                    <a:lumMod val="75000"/>
                    <a:lumOff val="25000"/>
                  </a:schemeClr>
                </a:solidFill>
                <a:effectLst/>
              </a:rPr>
              <a:t>Partea</a:t>
            </a:r>
            <a:r>
              <a:rPr lang="en-US" dirty="0">
                <a:solidFill>
                  <a:schemeClr val="tx1">
                    <a:lumMod val="75000"/>
                    <a:lumOff val="25000"/>
                  </a:schemeClr>
                </a:solidFill>
                <a:effectLst/>
              </a:rPr>
              <a:t> de </a:t>
            </a:r>
            <a:r>
              <a:rPr lang="en-US" dirty="0" err="1">
                <a:solidFill>
                  <a:schemeClr val="tx1">
                    <a:lumMod val="75000"/>
                    <a:lumOff val="25000"/>
                  </a:schemeClr>
                </a:solidFill>
                <a:effectLst/>
              </a:rPr>
              <a:t>administrare</a:t>
            </a:r>
            <a:r>
              <a:rPr lang="en-US" dirty="0">
                <a:solidFill>
                  <a:schemeClr val="tx1">
                    <a:lumMod val="75000"/>
                    <a:lumOff val="25000"/>
                  </a:schemeClr>
                </a:solidFill>
                <a:effectLst/>
              </a:rPr>
              <a:t> </a:t>
            </a:r>
            <a:r>
              <a:rPr lang="en-US" dirty="0" err="1">
                <a:solidFill>
                  <a:schemeClr val="tx1">
                    <a:lumMod val="75000"/>
                    <a:lumOff val="25000"/>
                  </a:schemeClr>
                </a:solidFill>
                <a:effectLst/>
              </a:rPr>
              <a:t>utilizatori</a:t>
            </a:r>
            <a:r>
              <a:rPr lang="en-US" dirty="0">
                <a:solidFill>
                  <a:schemeClr val="tx1">
                    <a:lumMod val="75000"/>
                    <a:lumOff val="25000"/>
                  </a:schemeClr>
                </a:solidFill>
                <a:effectLst/>
              </a:rPr>
              <a:t> </a:t>
            </a:r>
            <a:r>
              <a:rPr lang="en-US" dirty="0" err="1">
                <a:solidFill>
                  <a:schemeClr val="tx1">
                    <a:lumMod val="75000"/>
                    <a:lumOff val="25000"/>
                  </a:schemeClr>
                </a:solidFill>
                <a:effectLst/>
              </a:rPr>
              <a:t>acesta</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adăuga</a:t>
            </a:r>
            <a:r>
              <a:rPr lang="en-US" dirty="0">
                <a:solidFill>
                  <a:schemeClr val="tx1">
                    <a:lumMod val="75000"/>
                    <a:lumOff val="25000"/>
                  </a:schemeClr>
                </a:solidFill>
                <a:effectLst/>
              </a:rPr>
              <a:t>, </a:t>
            </a:r>
            <a:r>
              <a:rPr lang="en-US" dirty="0" err="1">
                <a:solidFill>
                  <a:schemeClr val="tx1">
                    <a:lumMod val="75000"/>
                    <a:lumOff val="25000"/>
                  </a:schemeClr>
                </a:solidFill>
                <a:effectLst/>
              </a:rPr>
              <a:t>modifica</a:t>
            </a:r>
            <a:r>
              <a:rPr lang="en-US" dirty="0">
                <a:solidFill>
                  <a:schemeClr val="tx1">
                    <a:lumMod val="75000"/>
                    <a:lumOff val="25000"/>
                  </a:schemeClr>
                </a:solidFill>
                <a:effectLst/>
              </a:rPr>
              <a:t> </a:t>
            </a:r>
            <a:r>
              <a:rPr lang="en-US" dirty="0" err="1">
                <a:solidFill>
                  <a:schemeClr val="tx1">
                    <a:lumMod val="75000"/>
                    <a:lumOff val="25000"/>
                  </a:schemeClr>
                </a:solidFill>
                <a:effectLst/>
              </a:rPr>
              <a:t>şi</a:t>
            </a:r>
            <a:r>
              <a:rPr lang="en-US" dirty="0">
                <a:solidFill>
                  <a:schemeClr val="tx1">
                    <a:lumMod val="75000"/>
                    <a:lumOff val="25000"/>
                  </a:schemeClr>
                </a:solidFill>
                <a:effectLst/>
              </a:rPr>
              <a:t> </a:t>
            </a:r>
            <a:r>
              <a:rPr lang="en-US" dirty="0" err="1">
                <a:solidFill>
                  <a:schemeClr val="tx1">
                    <a:lumMod val="75000"/>
                    <a:lumOff val="25000"/>
                  </a:schemeClr>
                </a:solidFill>
                <a:effectLst/>
              </a:rPr>
              <a:t>elimina</a:t>
            </a:r>
            <a:r>
              <a:rPr lang="en-US" dirty="0">
                <a:solidFill>
                  <a:schemeClr val="tx1">
                    <a:lumMod val="75000"/>
                    <a:lumOff val="25000"/>
                  </a:schemeClr>
                </a:solidFill>
                <a:effectLst/>
              </a:rPr>
              <a:t> </a:t>
            </a:r>
            <a:r>
              <a:rPr lang="en-US" dirty="0" err="1">
                <a:solidFill>
                  <a:schemeClr val="tx1">
                    <a:lumMod val="75000"/>
                    <a:lumOff val="25000"/>
                  </a:schemeClr>
                </a:solidFill>
                <a:effectLst/>
              </a:rPr>
              <a:t>utilizatori</a:t>
            </a:r>
            <a:r>
              <a:rPr lang="en-US" dirty="0">
                <a:solidFill>
                  <a:schemeClr val="tx1">
                    <a:lumMod val="75000"/>
                    <a:lumOff val="25000"/>
                  </a:schemeClr>
                </a:solidFill>
                <a:effectLst/>
              </a:rPr>
              <a:t>. </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3074" name="Imagine 1">
            <a:extLst>
              <a:ext uri="{FF2B5EF4-FFF2-40B4-BE49-F238E27FC236}">
                <a16:creationId xmlns:a16="http://schemas.microsoft.com/office/drawing/2014/main" id="{D8E6CE49-94DE-1677-84B4-CB1C15142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132" y="538060"/>
            <a:ext cx="6447948" cy="5867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3952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Sistemul</a:t>
            </a:r>
            <a:r>
              <a:rPr lang="en-US" sz="3200" b="1" dirty="0">
                <a:solidFill>
                  <a:srgbClr val="EBEBEB"/>
                </a:solidFill>
                <a:latin typeface="Times New Roman" panose="02020603050405020304" pitchFamily="18" charset="0"/>
              </a:rPr>
              <a:t> de </a:t>
            </a:r>
            <a:r>
              <a:rPr lang="en-US" sz="3200" b="1" dirty="0" err="1">
                <a:solidFill>
                  <a:srgbClr val="EBEBEB"/>
                </a:solidFill>
                <a:latin typeface="Times New Roman" panose="02020603050405020304" pitchFamily="18" charset="0"/>
              </a:rPr>
              <a:t>autentificare</a:t>
            </a:r>
            <a:r>
              <a:rPr lang="en-US" sz="3200" b="1" dirty="0">
                <a:solidFill>
                  <a:srgbClr val="EBEBEB"/>
                </a:solidFill>
                <a:latin typeface="Times New Roman" panose="02020603050405020304" pitchFamily="18" charset="0"/>
              </a:rPr>
              <a:t> </a:t>
            </a:r>
            <a:r>
              <a:rPr lang="en-US" sz="3200" b="1" dirty="0" err="1">
                <a:solidFill>
                  <a:srgbClr val="EBEBEB"/>
                </a:solidFill>
                <a:latin typeface="Times New Roman" panose="02020603050405020304" pitchFamily="18" charset="0"/>
              </a:rPr>
              <a:t>si</a:t>
            </a:r>
            <a:r>
              <a:rPr lang="en-US" sz="3200" b="1" dirty="0">
                <a:solidFill>
                  <a:srgbClr val="EBEBEB"/>
                </a:solidFill>
                <a:latin typeface="Times New Roman" panose="02020603050405020304" pitchFamily="18" charset="0"/>
              </a:rPr>
              <a:t> </a:t>
            </a:r>
            <a:r>
              <a:rPr lang="en-US" sz="3200" b="1" dirty="0" err="1">
                <a:solidFill>
                  <a:srgbClr val="EBEBEB"/>
                </a:solidFill>
                <a:latin typeface="Times New Roman" panose="02020603050405020304" pitchFamily="18" charset="0"/>
              </a:rPr>
              <a:t>securitate</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indent="450215" algn="just">
              <a:spcBef>
                <a:spcPts val="0"/>
              </a:spcBef>
              <a:tabLst>
                <a:tab pos="2205355" algn="l"/>
              </a:tabLst>
            </a:pPr>
            <a:r>
              <a:rPr lang="ro-RO" sz="1800" dirty="0">
                <a:effectLst/>
                <a:latin typeface="Arial" panose="020B0604020202020204" pitchFamily="34" charset="0"/>
                <a:ea typeface="Times New Roman" panose="02020603050405020304" pitchFamily="18" charset="0"/>
              </a:rPr>
              <a:t>Sistemul de autentificare și securitate își propune să implementeze mecanisme solide pentru confirmarea identității utilizatorilor și pentru protejarea datelor personale stocate într-o bază de date a platformei.</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63166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sistemului</a:t>
            </a:r>
            <a:r>
              <a:rPr lang="en-US" sz="3600" dirty="0">
                <a:solidFill>
                  <a:schemeClr val="tx2"/>
                </a:solidFill>
              </a:rPr>
              <a:t> de </a:t>
            </a:r>
            <a:r>
              <a:rPr lang="en-US" sz="3600" dirty="0" err="1">
                <a:solidFill>
                  <a:schemeClr val="tx2"/>
                </a:solidFill>
              </a:rPr>
              <a:t>autentificare</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err="1">
                <a:solidFill>
                  <a:schemeClr val="tx1">
                    <a:lumMod val="75000"/>
                    <a:lumOff val="25000"/>
                  </a:schemeClr>
                </a:solidFill>
                <a:effectLst/>
              </a:rPr>
              <a:t>Prin</a:t>
            </a:r>
            <a:r>
              <a:rPr lang="en-US" dirty="0">
                <a:solidFill>
                  <a:schemeClr val="tx1">
                    <a:lumMod val="75000"/>
                    <a:lumOff val="25000"/>
                  </a:schemeClr>
                </a:solidFill>
                <a:effectLst/>
              </a:rPr>
              <a:t> </a:t>
            </a:r>
            <a:r>
              <a:rPr lang="en-US" dirty="0" err="1">
                <a:solidFill>
                  <a:schemeClr val="tx1">
                    <a:lumMod val="75000"/>
                    <a:lumOff val="25000"/>
                  </a:schemeClr>
                </a:solidFill>
                <a:effectLst/>
              </a:rPr>
              <a:t>intermediul</a:t>
            </a:r>
            <a:r>
              <a:rPr lang="en-US" dirty="0">
                <a:solidFill>
                  <a:schemeClr val="tx1">
                    <a:lumMod val="75000"/>
                    <a:lumOff val="25000"/>
                  </a:schemeClr>
                </a:solidFill>
                <a:effectLst/>
              </a:rPr>
              <a:t> </a:t>
            </a:r>
            <a:r>
              <a:rPr lang="en-US" dirty="0" err="1">
                <a:solidFill>
                  <a:schemeClr val="tx1">
                    <a:lumMod val="75000"/>
                    <a:lumOff val="25000"/>
                  </a:schemeClr>
                </a:solidFill>
                <a:effectLst/>
              </a:rPr>
              <a:t>acestui</a:t>
            </a:r>
            <a:r>
              <a:rPr lang="en-US" dirty="0">
                <a:solidFill>
                  <a:schemeClr val="tx1">
                    <a:lumMod val="75000"/>
                    <a:lumOff val="25000"/>
                  </a:schemeClr>
                </a:solidFill>
                <a:effectLst/>
              </a:rPr>
              <a:t> </a:t>
            </a:r>
            <a:r>
              <a:rPr lang="en-US" dirty="0" err="1">
                <a:solidFill>
                  <a:schemeClr val="tx1">
                    <a:lumMod val="75000"/>
                    <a:lumOff val="25000"/>
                  </a:schemeClr>
                </a:solidFill>
                <a:effectLst/>
              </a:rPr>
              <a:t>sistem</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realiza</a:t>
            </a:r>
            <a:r>
              <a:rPr lang="en-US" dirty="0">
                <a:solidFill>
                  <a:schemeClr val="tx1">
                    <a:lumMod val="75000"/>
                    <a:lumOff val="25000"/>
                  </a:schemeClr>
                </a:solidFill>
                <a:effectLst/>
              </a:rPr>
              <a:t> </a:t>
            </a:r>
            <a:r>
              <a:rPr lang="en-US" dirty="0" err="1">
                <a:solidFill>
                  <a:schemeClr val="tx1">
                    <a:lumMod val="75000"/>
                    <a:lumOff val="25000"/>
                  </a:schemeClr>
                </a:solidFill>
                <a:effectLst/>
              </a:rPr>
              <a:t>comunicarea</a:t>
            </a:r>
            <a:r>
              <a:rPr lang="en-US" dirty="0">
                <a:solidFill>
                  <a:schemeClr val="tx1">
                    <a:lumMod val="75000"/>
                    <a:lumOff val="25000"/>
                  </a:schemeClr>
                </a:solidFill>
                <a:effectLst/>
              </a:rPr>
              <a:t> </a:t>
            </a:r>
            <a:r>
              <a:rPr lang="en-US" dirty="0" err="1">
                <a:solidFill>
                  <a:schemeClr val="tx1">
                    <a:lumMod val="75000"/>
                    <a:lumOff val="25000"/>
                  </a:schemeClr>
                </a:solidFill>
                <a:effectLst/>
              </a:rPr>
              <a:t>intre</a:t>
            </a:r>
            <a:r>
              <a:rPr lang="en-US" dirty="0">
                <a:solidFill>
                  <a:schemeClr val="tx1">
                    <a:lumMod val="75000"/>
                    <a:lumOff val="25000"/>
                  </a:schemeClr>
                </a:solidFill>
                <a:effectLst/>
              </a:rPr>
              <a:t> client </a:t>
            </a:r>
            <a:r>
              <a:rPr lang="en-US" dirty="0" err="1">
                <a:solidFill>
                  <a:schemeClr val="tx1">
                    <a:lumMod val="75000"/>
                    <a:lumOff val="25000"/>
                  </a:schemeClr>
                </a:solidFill>
                <a:effectLst/>
              </a:rPr>
              <a:t>si</a:t>
            </a:r>
            <a:r>
              <a:rPr lang="en-US" dirty="0">
                <a:solidFill>
                  <a:schemeClr val="tx1">
                    <a:lumMod val="75000"/>
                    <a:lumOff val="25000"/>
                  </a:schemeClr>
                </a:solidFill>
                <a:effectLst/>
              </a:rPr>
              <a:t> administrator, </a:t>
            </a:r>
            <a:r>
              <a:rPr lang="en-US" dirty="0" err="1">
                <a:solidFill>
                  <a:schemeClr val="tx1">
                    <a:lumMod val="75000"/>
                    <a:lumOff val="25000"/>
                  </a:schemeClr>
                </a:solidFill>
                <a:effectLst/>
              </a:rPr>
              <a:t>ambii</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face </a:t>
            </a:r>
            <a:r>
              <a:rPr lang="en-US" dirty="0" err="1">
                <a:solidFill>
                  <a:schemeClr val="tx1">
                    <a:lumMod val="75000"/>
                    <a:lumOff val="25000"/>
                  </a:schemeClr>
                </a:solidFill>
                <a:effectLst/>
              </a:rPr>
              <a:t>activitatile</a:t>
            </a:r>
            <a:r>
              <a:rPr lang="en-US" dirty="0">
                <a:solidFill>
                  <a:schemeClr val="tx1">
                    <a:lumMod val="75000"/>
                    <a:lumOff val="25000"/>
                  </a:schemeClr>
                </a:solidFill>
                <a:effectLst/>
              </a:rPr>
              <a:t> </a:t>
            </a:r>
            <a:r>
              <a:rPr lang="en-US" dirty="0" err="1">
                <a:solidFill>
                  <a:schemeClr val="tx1">
                    <a:lumMod val="75000"/>
                    <a:lumOff val="25000"/>
                  </a:schemeClr>
                </a:solidFill>
                <a:effectLst/>
              </a:rPr>
              <a:t>specifice</a:t>
            </a:r>
            <a:r>
              <a:rPr lang="en-US" dirty="0">
                <a:solidFill>
                  <a:schemeClr val="tx1">
                    <a:lumMod val="75000"/>
                    <a:lumOff val="25000"/>
                  </a:schemeClr>
                </a:solidFill>
                <a:effectLst/>
              </a:rPr>
              <a:t>, </a:t>
            </a:r>
            <a:r>
              <a:rPr lang="en-US" dirty="0" err="1">
                <a:solidFill>
                  <a:schemeClr val="tx1">
                    <a:lumMod val="75000"/>
                    <a:lumOff val="25000"/>
                  </a:schemeClr>
                </a:solidFill>
                <a:effectLst/>
              </a:rPr>
              <a:t>clientul</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inregistra</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a:t>
            </a:r>
            <a:r>
              <a:rPr lang="en-US" dirty="0" err="1">
                <a:solidFill>
                  <a:schemeClr val="tx1">
                    <a:lumMod val="75000"/>
                    <a:lumOff val="25000"/>
                  </a:schemeClr>
                </a:solidFill>
                <a:effectLst/>
              </a:rPr>
              <a:t>isi</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edita</a:t>
            </a:r>
            <a:r>
              <a:rPr lang="en-US" dirty="0">
                <a:solidFill>
                  <a:schemeClr val="tx1">
                    <a:lumMod val="75000"/>
                    <a:lumOff val="25000"/>
                  </a:schemeClr>
                </a:solidFill>
                <a:effectLst/>
              </a:rPr>
              <a:t> </a:t>
            </a:r>
            <a:r>
              <a:rPr lang="en-US" dirty="0" err="1">
                <a:solidFill>
                  <a:schemeClr val="tx1">
                    <a:lumMod val="75000"/>
                    <a:lumOff val="25000"/>
                  </a:schemeClr>
                </a:solidFill>
                <a:effectLst/>
              </a:rPr>
              <a:t>contul</a:t>
            </a:r>
            <a:r>
              <a:rPr lang="en-US" dirty="0">
                <a:solidFill>
                  <a:schemeClr val="tx1">
                    <a:lumMod val="75000"/>
                    <a:lumOff val="25000"/>
                  </a:schemeClr>
                </a:solidFill>
                <a:effectLst/>
              </a:rPr>
              <a:t>, </a:t>
            </a:r>
            <a:r>
              <a:rPr lang="en-US" dirty="0" err="1">
                <a:solidFill>
                  <a:schemeClr val="tx1">
                    <a:lumMod val="75000"/>
                    <a:lumOff val="25000"/>
                  </a:schemeClr>
                </a:solidFill>
                <a:effectLst/>
              </a:rPr>
              <a:t>iar</a:t>
            </a:r>
            <a:r>
              <a:rPr lang="en-US" dirty="0">
                <a:solidFill>
                  <a:schemeClr val="tx1">
                    <a:lumMod val="75000"/>
                    <a:lumOff val="25000"/>
                  </a:schemeClr>
                </a:solidFill>
                <a:effectLst/>
              </a:rPr>
              <a:t>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ocupa</a:t>
            </a:r>
            <a:r>
              <a:rPr lang="en-US" dirty="0">
                <a:solidFill>
                  <a:schemeClr val="tx1">
                    <a:lumMod val="75000"/>
                    <a:lumOff val="25000"/>
                  </a:schemeClr>
                </a:solidFill>
                <a:effectLst/>
              </a:rPr>
              <a:t> de </a:t>
            </a:r>
            <a:r>
              <a:rPr lang="en-US" dirty="0" err="1">
                <a:solidFill>
                  <a:schemeClr val="tx1">
                    <a:lumMod val="75000"/>
                    <a:lumOff val="25000"/>
                  </a:schemeClr>
                </a:solidFill>
                <a:effectLst/>
              </a:rPr>
              <a:t>aceasta</a:t>
            </a:r>
            <a:r>
              <a:rPr lang="en-US" dirty="0">
                <a:solidFill>
                  <a:schemeClr val="tx1">
                    <a:lumMod val="75000"/>
                    <a:lumOff val="25000"/>
                  </a:schemeClr>
                </a:solidFill>
                <a:effectLst/>
              </a:rPr>
              <a:t> </a:t>
            </a:r>
            <a:r>
              <a:rPr lang="en-US" dirty="0" err="1">
                <a:solidFill>
                  <a:schemeClr val="tx1">
                    <a:lumMod val="75000"/>
                    <a:lumOff val="25000"/>
                  </a:schemeClr>
                </a:solidFill>
                <a:effectLst/>
              </a:rPr>
              <a:t>parte</a:t>
            </a:r>
            <a:r>
              <a:rPr lang="en-US" dirty="0">
                <a:solidFill>
                  <a:schemeClr val="tx1">
                    <a:lumMod val="75000"/>
                    <a:lumOff val="25000"/>
                  </a:schemeClr>
                </a:solidFill>
                <a:effectLst/>
              </a:rPr>
              <a:t> in </a:t>
            </a:r>
            <a:r>
              <a:rPr lang="en-US" dirty="0" err="1">
                <a:solidFill>
                  <a:schemeClr val="tx1">
                    <a:lumMod val="75000"/>
                    <a:lumOff val="25000"/>
                  </a:schemeClr>
                </a:solidFill>
                <a:effectLst/>
              </a:rPr>
              <a:t>baza</a:t>
            </a:r>
            <a:r>
              <a:rPr lang="en-US" dirty="0">
                <a:solidFill>
                  <a:schemeClr val="tx1">
                    <a:lumMod val="75000"/>
                    <a:lumOff val="25000"/>
                  </a:schemeClr>
                </a:solidFill>
                <a:effectLst/>
              </a:rPr>
              <a:t> de date a </a:t>
            </a:r>
            <a:r>
              <a:rPr lang="en-US" dirty="0" err="1">
                <a:solidFill>
                  <a:schemeClr val="tx1">
                    <a:lumMod val="75000"/>
                    <a:lumOff val="25000"/>
                  </a:schemeClr>
                </a:solidFill>
                <a:effectLst/>
              </a:rPr>
              <a:t>proiectului</a:t>
            </a:r>
            <a:r>
              <a:rPr lang="en-US" dirty="0">
                <a:solidFill>
                  <a:schemeClr val="tx1">
                    <a:lumMod val="75000"/>
                    <a:lumOff val="25000"/>
                  </a:schemeClr>
                </a:solidFill>
                <a:effectLst/>
              </a:rPr>
              <a:t>.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elimine</a:t>
            </a:r>
            <a:r>
              <a:rPr lang="en-US" dirty="0">
                <a:solidFill>
                  <a:schemeClr val="tx1">
                    <a:lumMod val="75000"/>
                    <a:lumOff val="25000"/>
                  </a:schemeClr>
                </a:solidFill>
                <a:effectLst/>
              </a:rPr>
              <a:t> un client in </a:t>
            </a:r>
            <a:r>
              <a:rPr lang="en-US" dirty="0" err="1">
                <a:solidFill>
                  <a:schemeClr val="tx1">
                    <a:lumMod val="75000"/>
                    <a:lumOff val="25000"/>
                  </a:schemeClr>
                </a:solidFill>
                <a:effectLst/>
              </a:rPr>
              <a:t>caz</a:t>
            </a:r>
            <a:r>
              <a:rPr lang="en-US" dirty="0">
                <a:solidFill>
                  <a:schemeClr val="tx1">
                    <a:lumMod val="75000"/>
                    <a:lumOff val="25000"/>
                  </a:schemeClr>
                </a:solidFill>
                <a:effectLst/>
              </a:rPr>
              <a:t> de </a:t>
            </a:r>
            <a:r>
              <a:rPr lang="en-US" dirty="0" err="1">
                <a:solidFill>
                  <a:schemeClr val="tx1">
                    <a:lumMod val="75000"/>
                    <a:lumOff val="25000"/>
                  </a:schemeClr>
                </a:solidFill>
                <a:effectLst/>
              </a:rPr>
              <a:t>ilegalitati</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gestioneze</a:t>
            </a:r>
            <a:r>
              <a:rPr lang="en-US" dirty="0">
                <a:solidFill>
                  <a:schemeClr val="tx1">
                    <a:lumMod val="75000"/>
                    <a:lumOff val="25000"/>
                  </a:schemeClr>
                </a:solidFill>
                <a:effectLst/>
              </a:rPr>
              <a:t> </a:t>
            </a:r>
            <a:r>
              <a:rPr lang="en-US" dirty="0" err="1">
                <a:solidFill>
                  <a:schemeClr val="tx1">
                    <a:lumMod val="75000"/>
                    <a:lumOff val="25000"/>
                  </a:schemeClr>
                </a:solidFill>
                <a:effectLst/>
              </a:rPr>
              <a:t>parolele</a:t>
            </a:r>
            <a:r>
              <a:rPr lang="en-US" dirty="0">
                <a:solidFill>
                  <a:schemeClr val="tx1">
                    <a:lumMod val="75000"/>
                    <a:lumOff val="25000"/>
                  </a:schemeClr>
                </a:solidFill>
                <a:effectLst/>
              </a:rPr>
              <a:t> </a:t>
            </a:r>
            <a:r>
              <a:rPr lang="en-US" dirty="0" err="1">
                <a:solidFill>
                  <a:schemeClr val="tx1">
                    <a:lumMod val="75000"/>
                    <a:lumOff val="25000"/>
                  </a:schemeClr>
                </a:solidFill>
                <a:effectLst/>
              </a:rPr>
              <a:t>acestuia</a:t>
            </a:r>
            <a:r>
              <a:rPr lang="en-US" dirty="0">
                <a:solidFill>
                  <a:schemeClr val="tx1">
                    <a:lumMod val="75000"/>
                    <a:lumOff val="25000"/>
                  </a:schemeClr>
                </a:solidFill>
                <a:effectLst/>
              </a:rPr>
              <a:t>. </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4098" name="Imagine 1">
            <a:extLst>
              <a:ext uri="{FF2B5EF4-FFF2-40B4-BE49-F238E27FC236}">
                <a16:creationId xmlns:a16="http://schemas.microsoft.com/office/drawing/2014/main" id="{E59EE9C6-8F18-E7F8-CC9A-1FF26F9A6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387" y="150811"/>
            <a:ext cx="7139494" cy="630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512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Sistemul</a:t>
            </a:r>
            <a:r>
              <a:rPr lang="en-US" sz="3200" b="1" dirty="0">
                <a:solidFill>
                  <a:srgbClr val="EBEBEB"/>
                </a:solidFill>
                <a:latin typeface="Times New Roman" panose="02020603050405020304" pitchFamily="18" charset="0"/>
              </a:rPr>
              <a:t> de </a:t>
            </a:r>
            <a:r>
              <a:rPr lang="en-US" sz="3200" b="1" dirty="0" err="1">
                <a:solidFill>
                  <a:srgbClr val="EBEBEB"/>
                </a:solidFill>
                <a:latin typeface="Times New Roman" panose="02020603050405020304" pitchFamily="18" charset="0"/>
              </a:rPr>
              <a:t>procesare</a:t>
            </a:r>
            <a:r>
              <a:rPr lang="en-US" sz="3200" b="1" dirty="0">
                <a:solidFill>
                  <a:srgbClr val="EBEBEB"/>
                </a:solidFill>
                <a:latin typeface="Times New Roman" panose="02020603050405020304" pitchFamily="18" charset="0"/>
              </a:rPr>
              <a:t> a </a:t>
            </a:r>
            <a:r>
              <a:rPr lang="en-US" sz="3200" b="1" dirty="0" err="1">
                <a:solidFill>
                  <a:srgbClr val="EBEBEB"/>
                </a:solidFill>
                <a:latin typeface="Times New Roman" panose="02020603050405020304" pitchFamily="18" charset="0"/>
              </a:rPr>
              <a:t>comenzilor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Sistemul nostru de gestionare și procesare a comenzilor este esențial pentru operațiile eficiente și experiența utilizatorilor. Prin captarea detaliată și verificarea riguroasă a comenzilor, asigurăm coerență și precizie în achiziții. Confirmările avansate furnizează informații complete despre produse și costuri, construind încrederea utilizatorilor. Securitatea tranzacțiilor financiare, cu tehnologii avansate de criptare, protejează datele sensibile. Actualizarea dinamică a stocurilor optimizează gestionarea resurselor și sincronizează eficient disponibilitatea produselor. Această abordare comprehensivă redefinește cumpărarea, oferind o experiență sigură și eficientă clienților și administratorilor.</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 </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68836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388225" y="973668"/>
            <a:ext cx="5564980"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sistemului</a:t>
            </a:r>
            <a:r>
              <a:rPr lang="en-US" sz="3600" dirty="0">
                <a:solidFill>
                  <a:schemeClr val="tx2"/>
                </a:solidFill>
              </a:rPr>
              <a:t> de </a:t>
            </a:r>
            <a:r>
              <a:rPr lang="en-US" sz="3600" dirty="0" err="1">
                <a:solidFill>
                  <a:schemeClr val="tx2"/>
                </a:solidFill>
              </a:rPr>
              <a:t>procesare</a:t>
            </a:r>
            <a:r>
              <a:rPr lang="en-US" sz="3600" dirty="0">
                <a:solidFill>
                  <a:schemeClr val="tx2"/>
                </a:solidFill>
              </a:rPr>
              <a:t> a </a:t>
            </a:r>
            <a:r>
              <a:rPr lang="en-US" sz="3600" dirty="0" err="1">
                <a:solidFill>
                  <a:schemeClr val="tx2"/>
                </a:solidFill>
              </a:rPr>
              <a:t>comenzilor</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err="1">
                <a:solidFill>
                  <a:schemeClr val="tx1">
                    <a:lumMod val="75000"/>
                    <a:lumOff val="25000"/>
                  </a:schemeClr>
                </a:solidFill>
                <a:effectLst/>
              </a:rPr>
              <a:t>Comenzile</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plasate</a:t>
            </a:r>
            <a:r>
              <a:rPr lang="en-US" dirty="0">
                <a:solidFill>
                  <a:schemeClr val="tx1">
                    <a:lumMod val="75000"/>
                    <a:lumOff val="25000"/>
                  </a:schemeClr>
                </a:solidFill>
                <a:effectLst/>
              </a:rPr>
              <a:t> de </a:t>
            </a:r>
            <a:r>
              <a:rPr lang="en-US" dirty="0" err="1">
                <a:solidFill>
                  <a:schemeClr val="tx1">
                    <a:lumMod val="75000"/>
                    <a:lumOff val="25000"/>
                  </a:schemeClr>
                </a:solidFill>
                <a:effectLst/>
              </a:rPr>
              <a:t>catre</a:t>
            </a:r>
            <a:r>
              <a:rPr lang="en-US" dirty="0">
                <a:solidFill>
                  <a:schemeClr val="tx1">
                    <a:lumMod val="75000"/>
                    <a:lumOff val="25000"/>
                  </a:schemeClr>
                </a:solidFill>
                <a:effectLst/>
              </a:rPr>
              <a:t> </a:t>
            </a:r>
            <a:r>
              <a:rPr lang="en-US" dirty="0" err="1">
                <a:solidFill>
                  <a:schemeClr val="tx1">
                    <a:lumMod val="75000"/>
                    <a:lumOff val="25000"/>
                  </a:schemeClr>
                </a:solidFill>
                <a:effectLst/>
              </a:rPr>
              <a:t>clienti</a:t>
            </a:r>
            <a:r>
              <a:rPr lang="en-US" dirty="0">
                <a:solidFill>
                  <a:schemeClr val="tx1">
                    <a:lumMod val="75000"/>
                    <a:lumOff val="25000"/>
                  </a:schemeClr>
                </a:solidFill>
                <a:effectLst/>
              </a:rPr>
              <a:t> </a:t>
            </a:r>
            <a:r>
              <a:rPr lang="en-US" dirty="0" err="1">
                <a:solidFill>
                  <a:schemeClr val="tx1">
                    <a:lumMod val="75000"/>
                    <a:lumOff val="25000"/>
                  </a:schemeClr>
                </a:solidFill>
                <a:effectLst/>
              </a:rPr>
              <a:t>iar</a:t>
            </a:r>
            <a:r>
              <a:rPr lang="en-US" dirty="0">
                <a:solidFill>
                  <a:schemeClr val="tx1">
                    <a:lumMod val="75000"/>
                    <a:lumOff val="25000"/>
                  </a:schemeClr>
                </a:solidFill>
                <a:effectLst/>
              </a:rPr>
              <a:t> pe </a:t>
            </a:r>
            <a:r>
              <a:rPr lang="en-US" dirty="0" err="1">
                <a:solidFill>
                  <a:schemeClr val="tx1">
                    <a:lumMod val="75000"/>
                    <a:lumOff val="25000"/>
                  </a:schemeClr>
                </a:solidFill>
                <a:effectLst/>
              </a:rPr>
              <a:t>baza</a:t>
            </a:r>
            <a:r>
              <a:rPr lang="en-US" dirty="0">
                <a:solidFill>
                  <a:schemeClr val="tx1">
                    <a:lumMod val="75000"/>
                    <a:lumOff val="25000"/>
                  </a:schemeClr>
                </a:solidFill>
                <a:effectLst/>
              </a:rPr>
              <a:t> </a:t>
            </a:r>
            <a:r>
              <a:rPr lang="en-US" dirty="0" err="1">
                <a:solidFill>
                  <a:schemeClr val="tx1">
                    <a:lumMod val="75000"/>
                    <a:lumOff val="25000"/>
                  </a:schemeClr>
                </a:solidFill>
                <a:effectLst/>
              </a:rPr>
              <a:t>acestui</a:t>
            </a:r>
            <a:r>
              <a:rPr lang="en-US" dirty="0">
                <a:solidFill>
                  <a:schemeClr val="tx1">
                    <a:lumMod val="75000"/>
                    <a:lumOff val="25000"/>
                  </a:schemeClr>
                </a:solidFill>
                <a:effectLst/>
              </a:rPr>
              <a:t> </a:t>
            </a:r>
            <a:r>
              <a:rPr lang="en-US" dirty="0" err="1">
                <a:solidFill>
                  <a:schemeClr val="tx1">
                    <a:lumMod val="75000"/>
                    <a:lumOff val="25000"/>
                  </a:schemeClr>
                </a:solidFill>
                <a:effectLst/>
              </a:rPr>
              <a:t>sistem</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actualiza</a:t>
            </a:r>
            <a:r>
              <a:rPr lang="en-US" dirty="0">
                <a:solidFill>
                  <a:schemeClr val="tx1">
                    <a:lumMod val="75000"/>
                    <a:lumOff val="25000"/>
                  </a:schemeClr>
                </a:solidFill>
                <a:effectLst/>
              </a:rPr>
              <a:t> </a:t>
            </a:r>
            <a:r>
              <a:rPr lang="en-US" dirty="0" err="1">
                <a:solidFill>
                  <a:schemeClr val="tx1">
                    <a:lumMod val="75000"/>
                    <a:lumOff val="25000"/>
                  </a:schemeClr>
                </a:solidFill>
                <a:effectLst/>
              </a:rPr>
              <a:t>disponibilitatea</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produselor</a:t>
            </a:r>
            <a:r>
              <a:rPr lang="en-US" dirty="0">
                <a:solidFill>
                  <a:schemeClr val="tx1">
                    <a:lumMod val="75000"/>
                    <a:lumOff val="25000"/>
                  </a:schemeClr>
                </a:solidFill>
                <a:effectLst/>
              </a:rPr>
              <a:t>, </a:t>
            </a:r>
            <a:r>
              <a:rPr lang="en-US" dirty="0" err="1">
                <a:solidFill>
                  <a:schemeClr val="tx1">
                    <a:lumMod val="75000"/>
                    <a:lumOff val="25000"/>
                  </a:schemeClr>
                </a:solidFill>
                <a:effectLst/>
              </a:rPr>
              <a:t>comenzile</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trimise</a:t>
            </a:r>
            <a:r>
              <a:rPr lang="en-US" dirty="0">
                <a:solidFill>
                  <a:schemeClr val="tx1">
                    <a:lumMod val="75000"/>
                    <a:lumOff val="25000"/>
                  </a:schemeClr>
                </a:solidFill>
                <a:effectLst/>
              </a:rPr>
              <a:t> la client pe </a:t>
            </a:r>
            <a:r>
              <a:rPr lang="en-US" dirty="0" err="1">
                <a:solidFill>
                  <a:schemeClr val="tx1">
                    <a:lumMod val="75000"/>
                    <a:lumOff val="25000"/>
                  </a:schemeClr>
                </a:solidFill>
                <a:effectLst/>
              </a:rPr>
              <a:t>baza</a:t>
            </a:r>
            <a:r>
              <a:rPr lang="en-US" dirty="0">
                <a:solidFill>
                  <a:schemeClr val="tx1">
                    <a:lumMod val="75000"/>
                    <a:lumOff val="25000"/>
                  </a:schemeClr>
                </a:solidFill>
                <a:effectLst/>
              </a:rPr>
              <a:t> </a:t>
            </a:r>
            <a:r>
              <a:rPr lang="en-US" dirty="0" err="1">
                <a:solidFill>
                  <a:schemeClr val="tx1">
                    <a:lumMod val="75000"/>
                    <a:lumOff val="25000"/>
                  </a:schemeClr>
                </a:solidFill>
                <a:effectLst/>
              </a:rPr>
              <a:t>adresei</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a:t>
            </a:r>
            <a:r>
              <a:rPr lang="en-US" dirty="0" err="1">
                <a:solidFill>
                  <a:schemeClr val="tx1">
                    <a:lumMod val="75000"/>
                    <a:lumOff val="25000"/>
                  </a:schemeClr>
                </a:solidFill>
                <a:effectLst/>
              </a:rPr>
              <a:t>acestea</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trimise</a:t>
            </a:r>
            <a:r>
              <a:rPr lang="en-US" dirty="0">
                <a:solidFill>
                  <a:schemeClr val="tx1">
                    <a:lumMod val="75000"/>
                    <a:lumOff val="25000"/>
                  </a:schemeClr>
                </a:solidFill>
                <a:effectLst/>
              </a:rPr>
              <a:t> </a:t>
            </a:r>
            <a:r>
              <a:rPr lang="en-US" dirty="0" err="1">
                <a:solidFill>
                  <a:schemeClr val="tx1">
                    <a:lumMod val="75000"/>
                    <a:lumOff val="25000"/>
                  </a:schemeClr>
                </a:solidFill>
                <a:effectLst/>
              </a:rPr>
              <a:t>spre</a:t>
            </a:r>
            <a:r>
              <a:rPr lang="en-US" dirty="0">
                <a:solidFill>
                  <a:schemeClr val="tx1">
                    <a:lumMod val="75000"/>
                    <a:lumOff val="25000"/>
                  </a:schemeClr>
                </a:solidFill>
                <a:effectLst/>
              </a:rPr>
              <a:t> </a:t>
            </a:r>
            <a:r>
              <a:rPr lang="en-US" dirty="0" err="1">
                <a:solidFill>
                  <a:schemeClr val="tx1">
                    <a:lumMod val="75000"/>
                    <a:lumOff val="25000"/>
                  </a:schemeClr>
                </a:solidFill>
                <a:effectLst/>
              </a:rPr>
              <a:t>acesta</a:t>
            </a:r>
            <a:r>
              <a:rPr lang="en-US" dirty="0">
                <a:solidFill>
                  <a:schemeClr val="tx1">
                    <a:lumMod val="75000"/>
                    <a:lumOff val="25000"/>
                  </a:schemeClr>
                </a:solidFill>
                <a:effectLst/>
              </a:rPr>
              <a:t> de </a:t>
            </a:r>
            <a:r>
              <a:rPr lang="en-US" dirty="0" err="1">
                <a:solidFill>
                  <a:schemeClr val="tx1">
                    <a:lumMod val="75000"/>
                    <a:lumOff val="25000"/>
                  </a:schemeClr>
                </a:solidFill>
                <a:effectLst/>
              </a:rPr>
              <a:t>catre</a:t>
            </a:r>
            <a:r>
              <a:rPr lang="en-US" dirty="0">
                <a:solidFill>
                  <a:schemeClr val="tx1">
                    <a:lumMod val="75000"/>
                    <a:lumOff val="25000"/>
                  </a:schemeClr>
                </a:solidFill>
                <a:effectLst/>
              </a:rPr>
              <a:t> administrator 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confirmarii</a:t>
            </a:r>
            <a:r>
              <a:rPr lang="en-US" dirty="0">
                <a:solidFill>
                  <a:schemeClr val="tx1">
                    <a:lumMod val="75000"/>
                    <a:lumOff val="25000"/>
                  </a:schemeClr>
                </a:solidFill>
                <a:effectLst/>
              </a:rPr>
              <a:t> </a:t>
            </a:r>
            <a:r>
              <a:rPr lang="en-US" dirty="0" err="1">
                <a:solidFill>
                  <a:schemeClr val="tx1">
                    <a:lumMod val="75000"/>
                    <a:lumOff val="25000"/>
                  </a:schemeClr>
                </a:solidFill>
                <a:effectLst/>
              </a:rPr>
              <a:t>conenzii</a:t>
            </a:r>
            <a:r>
              <a:rPr lang="en-US" dirty="0">
                <a:solidFill>
                  <a:schemeClr val="tx1">
                    <a:lumMod val="75000"/>
                    <a:lumOff val="25000"/>
                  </a:schemeClr>
                </a:solidFill>
                <a:effectLst/>
              </a:rPr>
              <a:t> de </a:t>
            </a:r>
            <a:r>
              <a:rPr lang="en-US" dirty="0" err="1">
                <a:solidFill>
                  <a:schemeClr val="tx1">
                    <a:lumMod val="75000"/>
                    <a:lumOff val="25000"/>
                  </a:schemeClr>
                </a:solidFill>
                <a:effectLst/>
              </a:rPr>
              <a:t>catre</a:t>
            </a:r>
            <a:r>
              <a:rPr lang="en-US" dirty="0">
                <a:solidFill>
                  <a:schemeClr val="tx1">
                    <a:lumMod val="75000"/>
                    <a:lumOff val="25000"/>
                  </a:schemeClr>
                </a:solidFill>
                <a:effectLst/>
              </a:rPr>
              <a:t> client.</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5122" name="Imagine 1">
            <a:extLst>
              <a:ext uri="{FF2B5EF4-FFF2-40B4-BE49-F238E27FC236}">
                <a16:creationId xmlns:a16="http://schemas.microsoft.com/office/drawing/2014/main" id="{562CC4C1-9582-AB20-0FDA-DC5F816A1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973" y="404829"/>
            <a:ext cx="6061846" cy="635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5375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Sistemul</a:t>
            </a:r>
            <a:r>
              <a:rPr lang="en-US" sz="3200" b="1" dirty="0">
                <a:solidFill>
                  <a:srgbClr val="EBEBEB"/>
                </a:solidFill>
                <a:latin typeface="Times New Roman" panose="02020603050405020304" pitchFamily="18" charset="0"/>
              </a:rPr>
              <a:t> de </a:t>
            </a:r>
            <a:r>
              <a:rPr lang="en-US" sz="3200" b="1" dirty="0" err="1">
                <a:solidFill>
                  <a:srgbClr val="EBEBEB"/>
                </a:solidFill>
                <a:latin typeface="Times New Roman" panose="02020603050405020304" pitchFamily="18" charset="0"/>
              </a:rPr>
              <a:t>gestionare</a:t>
            </a:r>
            <a:r>
              <a:rPr lang="en-US" sz="3200" b="1" dirty="0">
                <a:solidFill>
                  <a:srgbClr val="EBEBEB"/>
                </a:solidFill>
                <a:latin typeface="Times New Roman" panose="02020603050405020304" pitchFamily="18" charset="0"/>
              </a:rPr>
              <a:t> a </a:t>
            </a:r>
            <a:r>
              <a:rPr lang="en-US" sz="3200" b="1" dirty="0" err="1">
                <a:solidFill>
                  <a:srgbClr val="EBEBEB"/>
                </a:solidFill>
                <a:latin typeface="Times New Roman" panose="02020603050405020304" pitchFamily="18" charset="0"/>
              </a:rPr>
              <a:t>produselor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indent="450215" algn="just">
              <a:spcBef>
                <a:spcPts val="0"/>
              </a:spcBef>
              <a:tabLst>
                <a:tab pos="2205355" algn="l"/>
              </a:tabLst>
            </a:pPr>
            <a:r>
              <a:rPr lang="ro-RO" sz="1800" dirty="0">
                <a:effectLst/>
                <a:latin typeface="Arial" panose="020B0604020202020204" pitchFamily="34" charset="0"/>
                <a:ea typeface="Times New Roman" panose="02020603050405020304" pitchFamily="18" charset="0"/>
              </a:rPr>
              <a:t>Sistemul de gestionare a produselor reprezintă o componentă esențială a platformei noastre, având responsabilitatea de a administra în detaliu informațiile legate de fiecare produs disponibil în magazinul online. Prin intermediul acestui sistem, efectuăm adăugarea de produse noi, asigurându-ne că toate detaliile relevante, precum descrieri, imagini și prețuri, sunt corect introduse și actualizate. De asemenea, avem capacitatea de a actualiza informațiile despre produsele existente, ținând evidența schimbărilor, precum modificări de preț, actualizări ale descrierilor sau adăugarea de caracteristici noi</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78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512242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sistemului</a:t>
            </a:r>
            <a:r>
              <a:rPr lang="en-US" sz="3600" dirty="0">
                <a:solidFill>
                  <a:schemeClr val="tx2"/>
                </a:solidFill>
              </a:rPr>
              <a:t> de </a:t>
            </a:r>
            <a:r>
              <a:rPr lang="en-US" sz="3600" dirty="0" err="1">
                <a:solidFill>
                  <a:schemeClr val="tx2"/>
                </a:solidFill>
              </a:rPr>
              <a:t>gestionare</a:t>
            </a:r>
            <a:r>
              <a:rPr lang="en-US" sz="3600" dirty="0">
                <a:solidFill>
                  <a:schemeClr val="tx2"/>
                </a:solidFill>
              </a:rPr>
              <a:t> a </a:t>
            </a:r>
            <a:r>
              <a:rPr lang="en-US" sz="3600" dirty="0" err="1">
                <a:solidFill>
                  <a:schemeClr val="tx2"/>
                </a:solidFill>
              </a:rPr>
              <a:t>produselor</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633851" y="2667000"/>
            <a:ext cx="4072673" cy="3416300"/>
          </a:xfrm>
        </p:spPr>
        <p:txBody>
          <a:bodyPr vert="horz" lIns="91440" tIns="45720" rIns="91440" bIns="45720" rtlCol="0">
            <a:normAutofit/>
          </a:bodyPr>
          <a:lstStyle/>
          <a:p>
            <a:pPr>
              <a:buFont typeface="Wingdings 3" charset="2"/>
              <a:buChar char=""/>
            </a:pPr>
            <a:r>
              <a:rPr lang="en-US" dirty="0">
                <a:solidFill>
                  <a:schemeClr val="tx1">
                    <a:lumMod val="75000"/>
                    <a:lumOff val="25000"/>
                  </a:schemeClr>
                </a:solidFill>
                <a:effectLst/>
              </a:rPr>
              <a:t>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plasarii</a:t>
            </a:r>
            <a:r>
              <a:rPr lang="en-US" dirty="0">
                <a:solidFill>
                  <a:schemeClr val="tx1">
                    <a:lumMod val="75000"/>
                    <a:lumOff val="25000"/>
                  </a:schemeClr>
                </a:solidFill>
                <a:effectLst/>
              </a:rPr>
              <a:t> </a:t>
            </a:r>
            <a:r>
              <a:rPr lang="en-US" dirty="0" err="1">
                <a:solidFill>
                  <a:schemeClr val="tx1">
                    <a:lumMod val="75000"/>
                    <a:lumOff val="25000"/>
                  </a:schemeClr>
                </a:solidFill>
                <a:effectLst/>
              </a:rPr>
              <a:t>unei</a:t>
            </a:r>
            <a:r>
              <a:rPr lang="en-US" dirty="0">
                <a:solidFill>
                  <a:schemeClr val="tx1">
                    <a:lumMod val="75000"/>
                    <a:lumOff val="25000"/>
                  </a:schemeClr>
                </a:solidFill>
                <a:effectLst/>
              </a:rPr>
              <a:t> </a:t>
            </a:r>
            <a:r>
              <a:rPr lang="en-US" dirty="0" err="1">
                <a:solidFill>
                  <a:schemeClr val="tx1">
                    <a:lumMod val="75000"/>
                    <a:lumOff val="25000"/>
                  </a:schemeClr>
                </a:solidFill>
                <a:effectLst/>
              </a:rPr>
              <a:t>comenzi</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produsele</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actualizare.Toate</a:t>
            </a:r>
            <a:r>
              <a:rPr lang="en-US" dirty="0">
                <a:solidFill>
                  <a:schemeClr val="tx1">
                    <a:lumMod val="75000"/>
                    <a:lumOff val="25000"/>
                  </a:schemeClr>
                </a:solidFill>
                <a:effectLst/>
              </a:rPr>
              <a:t> </a:t>
            </a:r>
            <a:r>
              <a:rPr lang="en-US" dirty="0" err="1">
                <a:solidFill>
                  <a:schemeClr val="tx1">
                    <a:lumMod val="75000"/>
                    <a:lumOff val="25000"/>
                  </a:schemeClr>
                </a:solidFill>
                <a:effectLst/>
              </a:rPr>
              <a:t>datele</a:t>
            </a:r>
            <a:r>
              <a:rPr lang="en-US" dirty="0">
                <a:solidFill>
                  <a:schemeClr val="tx1">
                    <a:lumMod val="75000"/>
                    <a:lumOff val="25000"/>
                  </a:schemeClr>
                </a:solidFill>
                <a:effectLst/>
              </a:rPr>
              <a:t> </a:t>
            </a:r>
            <a:r>
              <a:rPr lang="en-US" dirty="0" err="1">
                <a:solidFill>
                  <a:schemeClr val="tx1">
                    <a:lumMod val="75000"/>
                    <a:lumOff val="25000"/>
                  </a:schemeClr>
                </a:solidFill>
                <a:effectLst/>
              </a:rPr>
              <a:t>specifice</a:t>
            </a:r>
            <a:r>
              <a:rPr lang="en-US" dirty="0">
                <a:solidFill>
                  <a:schemeClr val="tx1">
                    <a:lumMod val="75000"/>
                    <a:lumOff val="25000"/>
                  </a:schemeClr>
                </a:solidFill>
                <a:effectLst/>
              </a:rPr>
              <a:t> </a:t>
            </a:r>
            <a:r>
              <a:rPr lang="en-US" dirty="0" err="1">
                <a:solidFill>
                  <a:schemeClr val="tx1">
                    <a:lumMod val="75000"/>
                    <a:lumOff val="25000"/>
                  </a:schemeClr>
                </a:solidFill>
                <a:effectLst/>
              </a:rPr>
              <a:t>unui</a:t>
            </a:r>
            <a:r>
              <a:rPr lang="en-US" dirty="0">
                <a:solidFill>
                  <a:schemeClr val="tx1">
                    <a:lumMod val="75000"/>
                    <a:lumOff val="25000"/>
                  </a:schemeClr>
                </a:solidFill>
                <a:effectLst/>
              </a:rPr>
              <a:t> </a:t>
            </a:r>
            <a:r>
              <a:rPr lang="en-US" dirty="0" err="1">
                <a:solidFill>
                  <a:schemeClr val="tx1">
                    <a:lumMod val="75000"/>
                    <a:lumOff val="25000"/>
                  </a:schemeClr>
                </a:solidFill>
                <a:effectLst/>
              </a:rPr>
              <a:t>produs</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trimise</a:t>
            </a:r>
            <a:r>
              <a:rPr lang="en-US" dirty="0">
                <a:solidFill>
                  <a:schemeClr val="tx1">
                    <a:lumMod val="75000"/>
                    <a:lumOff val="25000"/>
                  </a:schemeClr>
                </a:solidFill>
                <a:effectLst/>
              </a:rPr>
              <a:t> de </a:t>
            </a:r>
            <a:r>
              <a:rPr lang="en-US" dirty="0" err="1">
                <a:solidFill>
                  <a:schemeClr val="tx1">
                    <a:lumMod val="75000"/>
                    <a:lumOff val="25000"/>
                  </a:schemeClr>
                </a:solidFill>
                <a:effectLst/>
              </a:rPr>
              <a:t>catre</a:t>
            </a:r>
            <a:r>
              <a:rPr lang="en-US" dirty="0">
                <a:solidFill>
                  <a:schemeClr val="tx1">
                    <a:lumMod val="75000"/>
                    <a:lumOff val="25000"/>
                  </a:schemeClr>
                </a:solidFill>
                <a:effectLst/>
              </a:rPr>
              <a:t> </a:t>
            </a:r>
            <a:r>
              <a:rPr lang="en-US" dirty="0" err="1">
                <a:solidFill>
                  <a:schemeClr val="tx1">
                    <a:lumMod val="75000"/>
                    <a:lumOff val="25000"/>
                  </a:schemeClr>
                </a:solidFill>
                <a:effectLst/>
              </a:rPr>
              <a:t>furnizor</a:t>
            </a:r>
            <a:r>
              <a:rPr lang="en-US" dirty="0">
                <a:solidFill>
                  <a:schemeClr val="tx1">
                    <a:lumMod val="75000"/>
                    <a:lumOff val="25000"/>
                  </a:schemeClr>
                </a:solidFill>
                <a:effectLst/>
              </a:rPr>
              <a:t>, care </a:t>
            </a:r>
            <a:r>
              <a:rPr lang="en-US" dirty="0" err="1">
                <a:solidFill>
                  <a:schemeClr val="tx1">
                    <a:lumMod val="75000"/>
                    <a:lumOff val="25000"/>
                  </a:schemeClr>
                </a:solidFill>
                <a:effectLst/>
              </a:rPr>
              <a:t>va</a:t>
            </a:r>
            <a:r>
              <a:rPr lang="en-US" dirty="0">
                <a:solidFill>
                  <a:schemeClr val="tx1">
                    <a:lumMod val="75000"/>
                    <a:lumOff val="25000"/>
                  </a:schemeClr>
                </a:solidFill>
                <a:effectLst/>
              </a:rPr>
              <a:t> da un </a:t>
            </a:r>
            <a:r>
              <a:rPr lang="en-US" dirty="0" err="1">
                <a:solidFill>
                  <a:schemeClr val="tx1">
                    <a:lumMod val="75000"/>
                    <a:lumOff val="25000"/>
                  </a:schemeClr>
                </a:solidFill>
                <a:effectLst/>
              </a:rPr>
              <a:t>pret</a:t>
            </a:r>
            <a:r>
              <a:rPr lang="en-US" dirty="0">
                <a:solidFill>
                  <a:schemeClr val="tx1">
                    <a:lumMod val="75000"/>
                    <a:lumOff val="25000"/>
                  </a:schemeClr>
                </a:solidFill>
                <a:effectLst/>
              </a:rPr>
              <a:t> </a:t>
            </a:r>
            <a:r>
              <a:rPr lang="en-US" dirty="0" err="1">
                <a:solidFill>
                  <a:schemeClr val="tx1">
                    <a:lumMod val="75000"/>
                    <a:lumOff val="25000"/>
                  </a:schemeClr>
                </a:solidFill>
                <a:effectLst/>
              </a:rPr>
              <a:t>inital</a:t>
            </a:r>
            <a:r>
              <a:rPr lang="en-US" dirty="0">
                <a:solidFill>
                  <a:schemeClr val="tx1">
                    <a:lumMod val="75000"/>
                    <a:lumOff val="25000"/>
                  </a:schemeClr>
                </a:solidFill>
                <a:effectLst/>
              </a:rPr>
              <a:t>, </a:t>
            </a:r>
            <a:r>
              <a:rPr lang="en-US" dirty="0" err="1">
                <a:solidFill>
                  <a:schemeClr val="tx1">
                    <a:lumMod val="75000"/>
                    <a:lumOff val="25000"/>
                  </a:schemeClr>
                </a:solidFill>
                <a:effectLst/>
              </a:rPr>
              <a:t>dupa</a:t>
            </a:r>
            <a:r>
              <a:rPr lang="en-US" dirty="0">
                <a:solidFill>
                  <a:schemeClr val="tx1">
                    <a:lumMod val="75000"/>
                    <a:lumOff val="25000"/>
                  </a:schemeClr>
                </a:solidFill>
                <a:effectLst/>
              </a:rPr>
              <a:t> </a:t>
            </a:r>
            <a:r>
              <a:rPr lang="en-US" dirty="0" err="1">
                <a:solidFill>
                  <a:schemeClr val="tx1">
                    <a:lumMod val="75000"/>
                    <a:lumOff val="25000"/>
                  </a:schemeClr>
                </a:solidFill>
                <a:effectLst/>
              </a:rPr>
              <a:t>negocierea</a:t>
            </a:r>
            <a:r>
              <a:rPr lang="en-US" dirty="0">
                <a:solidFill>
                  <a:schemeClr val="tx1">
                    <a:lumMod val="75000"/>
                    <a:lumOff val="25000"/>
                  </a:schemeClr>
                </a:solidFill>
                <a:effectLst/>
              </a:rPr>
              <a:t> cu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Ulterior </a:t>
            </a:r>
            <a:r>
              <a:rPr lang="en-US" dirty="0" err="1">
                <a:solidFill>
                  <a:schemeClr val="tx1">
                    <a:lumMod val="75000"/>
                    <a:lumOff val="25000"/>
                  </a:schemeClr>
                </a:solidFill>
                <a:effectLst/>
              </a:rPr>
              <a:t>adminitratorul</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adauga</a:t>
            </a:r>
            <a:r>
              <a:rPr lang="en-US" dirty="0">
                <a:solidFill>
                  <a:schemeClr val="tx1">
                    <a:lumMod val="75000"/>
                    <a:lumOff val="25000"/>
                  </a:schemeClr>
                </a:solidFill>
                <a:effectLst/>
              </a:rPr>
              <a:t> un </a:t>
            </a:r>
            <a:r>
              <a:rPr lang="en-US" dirty="0" err="1">
                <a:solidFill>
                  <a:schemeClr val="tx1">
                    <a:lumMod val="75000"/>
                    <a:lumOff val="25000"/>
                  </a:schemeClr>
                </a:solidFill>
                <a:effectLst/>
              </a:rPr>
              <a:t>pret</a:t>
            </a:r>
            <a:r>
              <a:rPr lang="en-US" dirty="0">
                <a:solidFill>
                  <a:schemeClr val="tx1">
                    <a:lumMod val="75000"/>
                    <a:lumOff val="25000"/>
                  </a:schemeClr>
                </a:solidFill>
                <a:effectLst/>
              </a:rPr>
              <a:t> </a:t>
            </a:r>
            <a:r>
              <a:rPr lang="en-US" dirty="0" err="1">
                <a:solidFill>
                  <a:schemeClr val="tx1">
                    <a:lumMod val="75000"/>
                    <a:lumOff val="25000"/>
                  </a:schemeClr>
                </a:solidFill>
                <a:effectLst/>
              </a:rPr>
              <a:t>nou</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t>
            </a:r>
            <a:r>
              <a:rPr lang="en-US" dirty="0" err="1">
                <a:solidFill>
                  <a:schemeClr val="tx1">
                    <a:lumMod val="75000"/>
                    <a:lumOff val="25000"/>
                  </a:schemeClr>
                </a:solidFill>
                <a:effectLst/>
              </a:rPr>
              <a:t>fiecare</a:t>
            </a:r>
            <a:r>
              <a:rPr lang="en-US" dirty="0">
                <a:solidFill>
                  <a:schemeClr val="tx1">
                    <a:lumMod val="75000"/>
                    <a:lumOff val="25000"/>
                  </a:schemeClr>
                </a:solidFill>
                <a:effectLst/>
              </a:rPr>
              <a:t> </a:t>
            </a:r>
            <a:r>
              <a:rPr lang="en-US" dirty="0" err="1">
                <a:solidFill>
                  <a:schemeClr val="tx1">
                    <a:lumMod val="75000"/>
                    <a:lumOff val="25000"/>
                  </a:schemeClr>
                </a:solidFill>
                <a:effectLst/>
              </a:rPr>
              <a:t>produs</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 </a:t>
            </a:r>
            <a:r>
              <a:rPr lang="en-US" dirty="0" err="1">
                <a:solidFill>
                  <a:schemeClr val="tx1">
                    <a:lumMod val="75000"/>
                    <a:lumOff val="25000"/>
                  </a:schemeClr>
                </a:solidFill>
                <a:effectLst/>
              </a:rPr>
              <a:t>obtine</a:t>
            </a:r>
            <a:r>
              <a:rPr lang="en-US" dirty="0">
                <a:solidFill>
                  <a:schemeClr val="tx1">
                    <a:lumMod val="75000"/>
                    <a:lumOff val="25000"/>
                  </a:schemeClr>
                </a:solidFill>
                <a:effectLst/>
              </a:rPr>
              <a:t> profit. </a:t>
            </a:r>
            <a:r>
              <a:rPr lang="en-US" dirty="0" err="1">
                <a:solidFill>
                  <a:schemeClr val="tx1">
                    <a:lumMod val="75000"/>
                    <a:lumOff val="25000"/>
                  </a:schemeClr>
                </a:solidFill>
                <a:effectLst/>
              </a:rPr>
              <a:t>Clientii</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evalua</a:t>
            </a:r>
            <a:r>
              <a:rPr lang="en-US" dirty="0">
                <a:solidFill>
                  <a:schemeClr val="tx1">
                    <a:lumMod val="75000"/>
                    <a:lumOff val="25000"/>
                  </a:schemeClr>
                </a:solidFill>
                <a:effectLst/>
              </a:rPr>
              <a:t> </a:t>
            </a:r>
            <a:r>
              <a:rPr lang="en-US" dirty="0" err="1">
                <a:solidFill>
                  <a:schemeClr val="tx1">
                    <a:lumMod val="75000"/>
                    <a:lumOff val="25000"/>
                  </a:schemeClr>
                </a:solidFill>
                <a:effectLst/>
              </a:rPr>
              <a:t>fiecare</a:t>
            </a:r>
            <a:r>
              <a:rPr lang="en-US" dirty="0">
                <a:solidFill>
                  <a:schemeClr val="tx1">
                    <a:lumMod val="75000"/>
                    <a:lumOff val="25000"/>
                  </a:schemeClr>
                </a:solidFill>
                <a:effectLst/>
              </a:rPr>
              <a:t> </a:t>
            </a:r>
            <a:r>
              <a:rPr lang="en-US" dirty="0" err="1">
                <a:solidFill>
                  <a:schemeClr val="tx1">
                    <a:lumMod val="75000"/>
                    <a:lumOff val="25000"/>
                  </a:schemeClr>
                </a:solidFill>
                <a:effectLst/>
              </a:rPr>
              <a:t>produs</a:t>
            </a:r>
            <a:r>
              <a:rPr lang="en-US" dirty="0">
                <a:solidFill>
                  <a:schemeClr val="tx1">
                    <a:lumMod val="75000"/>
                    <a:lumOff val="25000"/>
                  </a:schemeClr>
                </a:solidFill>
                <a:effectLst/>
              </a:rPr>
              <a:t> in </a:t>
            </a:r>
            <a:r>
              <a:rPr lang="en-US" dirty="0" err="1">
                <a:solidFill>
                  <a:schemeClr val="tx1">
                    <a:lumMod val="75000"/>
                    <a:lumOff val="25000"/>
                  </a:schemeClr>
                </a:solidFill>
                <a:effectLst/>
              </a:rPr>
              <a:t>parte</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ii </a:t>
            </a:r>
            <a:r>
              <a:rPr lang="en-US" dirty="0" err="1">
                <a:solidFill>
                  <a:schemeClr val="tx1">
                    <a:lumMod val="75000"/>
                    <a:lumOff val="25000"/>
                  </a:schemeClr>
                </a:solidFill>
                <a:effectLst/>
              </a:rPr>
              <a:t>ofere</a:t>
            </a:r>
            <a:r>
              <a:rPr lang="en-US" dirty="0">
                <a:solidFill>
                  <a:schemeClr val="tx1">
                    <a:lumMod val="75000"/>
                    <a:lumOff val="25000"/>
                  </a:schemeClr>
                </a:solidFill>
                <a:effectLst/>
              </a:rPr>
              <a:t> </a:t>
            </a:r>
            <a:r>
              <a:rPr lang="en-US" dirty="0" err="1">
                <a:solidFill>
                  <a:schemeClr val="tx1">
                    <a:lumMod val="75000"/>
                    <a:lumOff val="25000"/>
                  </a:schemeClr>
                </a:solidFill>
                <a:effectLst/>
              </a:rPr>
              <a:t>recenzii</a:t>
            </a:r>
            <a:r>
              <a:rPr lang="en-US" dirty="0">
                <a:solidFill>
                  <a:schemeClr val="tx1">
                    <a:lumMod val="75000"/>
                    <a:lumOff val="25000"/>
                  </a:schemeClr>
                </a:solidFill>
                <a:effectLst/>
              </a:rPr>
              <a:t> </a:t>
            </a:r>
            <a:r>
              <a:rPr lang="en-US" dirty="0" err="1">
                <a:solidFill>
                  <a:schemeClr val="tx1">
                    <a:lumMod val="75000"/>
                    <a:lumOff val="25000"/>
                  </a:schemeClr>
                </a:solidFill>
                <a:effectLst/>
              </a:rPr>
              <a:t>doar</a:t>
            </a:r>
            <a:r>
              <a:rPr lang="en-US" dirty="0">
                <a:solidFill>
                  <a:schemeClr val="tx1">
                    <a:lumMod val="75000"/>
                    <a:lumOff val="25000"/>
                  </a:schemeClr>
                </a:solidFill>
                <a:effectLst/>
              </a:rPr>
              <a:t> 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primirii</a:t>
            </a:r>
            <a:r>
              <a:rPr lang="en-US" dirty="0">
                <a:solidFill>
                  <a:schemeClr val="tx1">
                    <a:lumMod val="75000"/>
                    <a:lumOff val="25000"/>
                  </a:schemeClr>
                </a:solidFill>
                <a:effectLst/>
              </a:rPr>
              <a:t> </a:t>
            </a:r>
            <a:r>
              <a:rPr lang="en-US" dirty="0" err="1">
                <a:solidFill>
                  <a:schemeClr val="tx1">
                    <a:lumMod val="75000"/>
                    <a:lumOff val="25000"/>
                  </a:schemeClr>
                </a:solidFill>
                <a:effectLst/>
              </a:rPr>
              <a:t>comenzii</a:t>
            </a:r>
            <a:r>
              <a:rPr lang="en-US" dirty="0">
                <a:solidFill>
                  <a:schemeClr val="tx1">
                    <a:lumMod val="75000"/>
                    <a:lumOff val="25000"/>
                  </a:schemeClr>
                </a:solidFill>
                <a:effectLst/>
              </a:rPr>
              <a:t>.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avea</a:t>
            </a:r>
            <a:r>
              <a:rPr lang="en-US" dirty="0">
                <a:solidFill>
                  <a:schemeClr val="tx1">
                    <a:lumMod val="75000"/>
                    <a:lumOff val="25000"/>
                  </a:schemeClr>
                </a:solidFill>
                <a:effectLst/>
              </a:rPr>
              <a:t> </a:t>
            </a:r>
            <a:r>
              <a:rPr lang="en-US" dirty="0" err="1">
                <a:solidFill>
                  <a:schemeClr val="tx1">
                    <a:lumMod val="75000"/>
                    <a:lumOff val="25000"/>
                  </a:schemeClr>
                </a:solidFill>
                <a:effectLst/>
              </a:rPr>
              <a:t>rol</a:t>
            </a:r>
            <a:r>
              <a:rPr lang="en-US" dirty="0">
                <a:solidFill>
                  <a:schemeClr val="tx1">
                    <a:lumMod val="75000"/>
                    <a:lumOff val="25000"/>
                  </a:schemeClr>
                </a:solidFill>
                <a:effectLst/>
              </a:rPr>
              <a:t> de </a:t>
            </a:r>
            <a:r>
              <a:rPr lang="en-US" dirty="0" err="1">
                <a:solidFill>
                  <a:schemeClr val="tx1">
                    <a:lumMod val="75000"/>
                    <a:lumOff val="25000"/>
                  </a:schemeClr>
                </a:solidFill>
                <a:effectLst/>
              </a:rPr>
              <a:t>actualiza</a:t>
            </a:r>
            <a:r>
              <a:rPr lang="en-US" dirty="0">
                <a:solidFill>
                  <a:schemeClr val="tx1">
                    <a:lumMod val="75000"/>
                    <a:lumOff val="25000"/>
                  </a:schemeClr>
                </a:solidFill>
                <a:effectLst/>
              </a:rPr>
              <a:t> pe site </a:t>
            </a:r>
            <a:r>
              <a:rPr lang="en-US" dirty="0" err="1">
                <a:solidFill>
                  <a:schemeClr val="tx1">
                    <a:lumMod val="75000"/>
                    <a:lumOff val="25000"/>
                  </a:schemeClr>
                </a:solidFill>
                <a:effectLst/>
              </a:rPr>
              <a:t>datele</a:t>
            </a:r>
            <a:r>
              <a:rPr lang="en-US" dirty="0">
                <a:solidFill>
                  <a:schemeClr val="tx1">
                    <a:lumMod val="75000"/>
                    <a:lumOff val="25000"/>
                  </a:schemeClr>
                </a:solidFill>
                <a:effectLst/>
              </a:rPr>
              <a:t> </a:t>
            </a:r>
            <a:r>
              <a:rPr lang="en-US" dirty="0" err="1">
                <a:solidFill>
                  <a:schemeClr val="tx1">
                    <a:lumMod val="75000"/>
                    <a:lumOff val="25000"/>
                  </a:schemeClr>
                </a:solidFill>
                <a:effectLst/>
              </a:rPr>
              <a:t>despre</a:t>
            </a:r>
            <a:r>
              <a:rPr lang="en-US" dirty="0">
                <a:solidFill>
                  <a:schemeClr val="tx1">
                    <a:lumMod val="75000"/>
                    <a:lumOff val="25000"/>
                  </a:schemeClr>
                </a:solidFill>
                <a:effectLst/>
              </a:rPr>
              <a:t> </a:t>
            </a:r>
            <a:r>
              <a:rPr lang="en-US" dirty="0" err="1">
                <a:solidFill>
                  <a:schemeClr val="tx1">
                    <a:lumMod val="75000"/>
                    <a:lumOff val="25000"/>
                  </a:schemeClr>
                </a:solidFill>
                <a:effectLst/>
              </a:rPr>
              <a:t>produse</a:t>
            </a:r>
            <a:r>
              <a:rPr lang="en-US" dirty="0">
                <a:solidFill>
                  <a:schemeClr val="tx1">
                    <a:lumMod val="75000"/>
                    <a:lumOff val="25000"/>
                  </a:schemeClr>
                </a:solidFill>
                <a:effectLst/>
              </a:rPr>
              <a:t>.</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6146" name="Imagine 1">
            <a:extLst>
              <a:ext uri="{FF2B5EF4-FFF2-40B4-BE49-F238E27FC236}">
                <a16:creationId xmlns:a16="http://schemas.microsoft.com/office/drawing/2014/main" id="{9EFB0D1E-01DD-6EC7-ABC9-4C98314A3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537" y="280847"/>
            <a:ext cx="6386543" cy="629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5481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Sistemul</a:t>
            </a:r>
            <a:r>
              <a:rPr lang="en-US" sz="3200" b="1" dirty="0">
                <a:solidFill>
                  <a:srgbClr val="EBEBEB"/>
                </a:solidFill>
                <a:latin typeface="Times New Roman" panose="02020603050405020304" pitchFamily="18" charset="0"/>
              </a:rPr>
              <a:t> de </a:t>
            </a:r>
            <a:r>
              <a:rPr lang="en-US" sz="3200" b="1" dirty="0" err="1">
                <a:solidFill>
                  <a:srgbClr val="EBEBEB"/>
                </a:solidFill>
                <a:latin typeface="Times New Roman" panose="02020603050405020304" pitchFamily="18" charset="0"/>
              </a:rPr>
              <a:t>gestionare</a:t>
            </a:r>
            <a:r>
              <a:rPr lang="en-US" sz="3200" b="1" dirty="0">
                <a:solidFill>
                  <a:srgbClr val="EBEBEB"/>
                </a:solidFill>
                <a:latin typeface="Times New Roman" panose="02020603050405020304" pitchFamily="18" charset="0"/>
              </a:rPr>
              <a:t> a </a:t>
            </a:r>
            <a:r>
              <a:rPr lang="en-US" sz="3200" b="1" dirty="0" err="1">
                <a:solidFill>
                  <a:srgbClr val="EBEBEB"/>
                </a:solidFill>
                <a:latin typeface="Times New Roman" panose="02020603050405020304" pitchFamily="18" charset="0"/>
              </a:rPr>
              <a:t>stocurilor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Sistemul de gestionare a stocurilor reprezintă o componentă esențială în infrastructura noastră de comerț online, având rolul de a monitoriza și gestiona cu precizie nivelul de disponibilitate al fiecărui produs în stoc. Prin intermediul acestui sistem, realizăm o monitorizare continuă a cantităților de produse, asigurându-ne că informațiile despre stocuri sunt actualizate în timp real pentru a reflecta cu precizie disponibilitatea produselor la orice moment</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 </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6069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de </a:t>
            </a:r>
            <a:r>
              <a:rPr lang="en-US" sz="3600" dirty="0" err="1">
                <a:solidFill>
                  <a:schemeClr val="tx2"/>
                </a:solidFill>
              </a:rPr>
              <a:t>gestionare</a:t>
            </a:r>
            <a:r>
              <a:rPr lang="en-US" sz="3600" dirty="0">
                <a:solidFill>
                  <a:schemeClr val="tx2"/>
                </a:solidFill>
              </a:rPr>
              <a:t> a </a:t>
            </a:r>
            <a:r>
              <a:rPr lang="en-US" sz="3600" dirty="0" err="1">
                <a:solidFill>
                  <a:schemeClr val="tx2"/>
                </a:solidFill>
              </a:rPr>
              <a:t>stocurilor</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a:solidFill>
                  <a:schemeClr val="tx1">
                    <a:lumMod val="75000"/>
                    <a:lumOff val="25000"/>
                  </a:schemeClr>
                </a:solidFill>
                <a:effectLst/>
              </a:rPr>
              <a:t>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plasarii</a:t>
            </a:r>
            <a:r>
              <a:rPr lang="en-US" dirty="0">
                <a:solidFill>
                  <a:schemeClr val="tx1">
                    <a:lumMod val="75000"/>
                    <a:lumOff val="25000"/>
                  </a:schemeClr>
                </a:solidFill>
                <a:effectLst/>
              </a:rPr>
              <a:t> </a:t>
            </a:r>
            <a:r>
              <a:rPr lang="en-US" dirty="0" err="1">
                <a:solidFill>
                  <a:schemeClr val="tx1">
                    <a:lumMod val="75000"/>
                    <a:lumOff val="25000"/>
                  </a:schemeClr>
                </a:solidFill>
                <a:effectLst/>
              </a:rPr>
              <a:t>unei</a:t>
            </a:r>
            <a:r>
              <a:rPr lang="en-US" dirty="0">
                <a:solidFill>
                  <a:schemeClr val="tx1">
                    <a:lumMod val="75000"/>
                    <a:lumOff val="25000"/>
                  </a:schemeClr>
                </a:solidFill>
                <a:effectLst/>
              </a:rPr>
              <a:t> </a:t>
            </a:r>
            <a:r>
              <a:rPr lang="en-US" dirty="0" err="1">
                <a:solidFill>
                  <a:schemeClr val="tx1">
                    <a:lumMod val="75000"/>
                    <a:lumOff val="25000"/>
                  </a:schemeClr>
                </a:solidFill>
                <a:effectLst/>
              </a:rPr>
              <a:t>comenzi</a:t>
            </a:r>
            <a:r>
              <a:rPr lang="en-US" dirty="0">
                <a:solidFill>
                  <a:schemeClr val="tx1">
                    <a:lumMod val="75000"/>
                    <a:lumOff val="25000"/>
                  </a:schemeClr>
                </a:solidFill>
                <a:effectLst/>
              </a:rPr>
              <a:t> </a:t>
            </a:r>
            <a:r>
              <a:rPr lang="en-US" dirty="0" err="1">
                <a:solidFill>
                  <a:schemeClr val="tx1">
                    <a:lumMod val="75000"/>
                    <a:lumOff val="25000"/>
                  </a:schemeClr>
                </a:solidFill>
                <a:effectLst/>
              </a:rPr>
              <a:t>numarul</a:t>
            </a:r>
            <a:r>
              <a:rPr lang="en-US" dirty="0">
                <a:solidFill>
                  <a:schemeClr val="tx1">
                    <a:lumMod val="75000"/>
                    <a:lumOff val="25000"/>
                  </a:schemeClr>
                </a:solidFill>
                <a:effectLst/>
              </a:rPr>
              <a:t> de </a:t>
            </a:r>
            <a:r>
              <a:rPr lang="en-US" dirty="0" err="1">
                <a:solidFill>
                  <a:schemeClr val="tx1">
                    <a:lumMod val="75000"/>
                    <a:lumOff val="25000"/>
                  </a:schemeClr>
                </a:solidFill>
                <a:effectLst/>
              </a:rPr>
              <a:t>produsele</a:t>
            </a:r>
            <a:r>
              <a:rPr lang="en-US" dirty="0">
                <a:solidFill>
                  <a:schemeClr val="tx1">
                    <a:lumMod val="75000"/>
                    <a:lumOff val="25000"/>
                  </a:schemeClr>
                </a:solidFill>
                <a:effectLst/>
              </a:rPr>
              <a:t> </a:t>
            </a:r>
            <a:r>
              <a:rPr lang="en-US" dirty="0" err="1">
                <a:solidFill>
                  <a:schemeClr val="tx1">
                    <a:lumMod val="75000"/>
                    <a:lumOff val="25000"/>
                  </a:schemeClr>
                </a:solidFill>
                <a:effectLst/>
              </a:rPr>
              <a:t>vor</a:t>
            </a:r>
            <a:r>
              <a:rPr lang="en-US" dirty="0">
                <a:solidFill>
                  <a:schemeClr val="tx1">
                    <a:lumMod val="75000"/>
                    <a:lumOff val="25000"/>
                  </a:schemeClr>
                </a:solidFill>
                <a:effectLst/>
              </a:rPr>
              <a:t> fi </a:t>
            </a:r>
            <a:r>
              <a:rPr lang="en-US" dirty="0" err="1">
                <a:solidFill>
                  <a:schemeClr val="tx1">
                    <a:lumMod val="75000"/>
                    <a:lumOff val="25000"/>
                  </a:schemeClr>
                </a:solidFill>
                <a:effectLst/>
              </a:rPr>
              <a:t>actualizate</a:t>
            </a:r>
            <a:r>
              <a:rPr lang="en-US" dirty="0">
                <a:solidFill>
                  <a:schemeClr val="tx1">
                    <a:lumMod val="75000"/>
                    <a:lumOff val="25000"/>
                  </a:schemeClr>
                </a:solidFill>
                <a:effectLst/>
              </a:rPr>
              <a:t>. </a:t>
            </a:r>
            <a:r>
              <a:rPr lang="en-US" dirty="0" err="1">
                <a:solidFill>
                  <a:schemeClr val="tx1">
                    <a:lumMod val="75000"/>
                    <a:lumOff val="25000"/>
                  </a:schemeClr>
                </a:solidFill>
                <a:effectLst/>
              </a:rPr>
              <a:t>Furnizorul</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fi </a:t>
            </a:r>
            <a:r>
              <a:rPr lang="en-US" dirty="0" err="1">
                <a:solidFill>
                  <a:schemeClr val="tx1">
                    <a:lumMod val="75000"/>
                    <a:lumOff val="25000"/>
                  </a:schemeClr>
                </a:solidFill>
                <a:effectLst/>
              </a:rPr>
              <a:t>informat</a:t>
            </a:r>
            <a:r>
              <a:rPr lang="en-US" dirty="0">
                <a:solidFill>
                  <a:schemeClr val="tx1">
                    <a:lumMod val="75000"/>
                    <a:lumOff val="25000"/>
                  </a:schemeClr>
                </a:solidFill>
                <a:effectLst/>
              </a:rPr>
              <a:t> pe </a:t>
            </a:r>
            <a:r>
              <a:rPr lang="en-US" dirty="0" err="1">
                <a:solidFill>
                  <a:schemeClr val="tx1">
                    <a:lumMod val="75000"/>
                    <a:lumOff val="25000"/>
                  </a:schemeClr>
                </a:solidFill>
                <a:effectLst/>
              </a:rPr>
              <a:t>baza</a:t>
            </a:r>
            <a:r>
              <a:rPr lang="en-US" dirty="0">
                <a:solidFill>
                  <a:schemeClr val="tx1">
                    <a:lumMod val="75000"/>
                    <a:lumOff val="25000"/>
                  </a:schemeClr>
                </a:solidFill>
                <a:effectLst/>
              </a:rPr>
              <a:t> </a:t>
            </a:r>
            <a:r>
              <a:rPr lang="en-US" dirty="0" err="1">
                <a:solidFill>
                  <a:schemeClr val="tx1">
                    <a:lumMod val="75000"/>
                    <a:lumOff val="25000"/>
                  </a:schemeClr>
                </a:solidFill>
                <a:effectLst/>
              </a:rPr>
              <a:t>comenzilor</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parteneriatului</a:t>
            </a:r>
            <a:r>
              <a:rPr lang="en-US" dirty="0">
                <a:solidFill>
                  <a:schemeClr val="tx1">
                    <a:lumMod val="75000"/>
                    <a:lumOff val="25000"/>
                  </a:schemeClr>
                </a:solidFill>
                <a:effectLst/>
              </a:rPr>
              <a:t> </a:t>
            </a:r>
            <a:r>
              <a:rPr lang="en-US" dirty="0" err="1">
                <a:solidFill>
                  <a:schemeClr val="tx1">
                    <a:lumMod val="75000"/>
                    <a:lumOff val="25000"/>
                  </a:schemeClr>
                </a:solidFill>
                <a:effectLst/>
              </a:rPr>
              <a:t>stabilit</a:t>
            </a:r>
            <a:r>
              <a:rPr lang="en-US" dirty="0">
                <a:solidFill>
                  <a:schemeClr val="tx1">
                    <a:lumMod val="75000"/>
                    <a:lumOff val="25000"/>
                  </a:schemeClr>
                </a:solidFill>
                <a:effectLst/>
              </a:rPr>
              <a:t> cu </a:t>
            </a:r>
            <a:r>
              <a:rPr lang="en-US" dirty="0" err="1">
                <a:solidFill>
                  <a:schemeClr val="tx1">
                    <a:lumMod val="75000"/>
                    <a:lumOff val="25000"/>
                  </a:schemeClr>
                </a:solidFill>
                <a:effectLst/>
              </a:rPr>
              <a:t>administratorul</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reactualiza</a:t>
            </a:r>
            <a:r>
              <a:rPr lang="en-US" dirty="0">
                <a:solidFill>
                  <a:schemeClr val="tx1">
                    <a:lumMod val="75000"/>
                    <a:lumOff val="25000"/>
                  </a:schemeClr>
                </a:solidFill>
                <a:effectLst/>
              </a:rPr>
              <a:t> </a:t>
            </a:r>
            <a:r>
              <a:rPr lang="en-US" dirty="0" err="1">
                <a:solidFill>
                  <a:schemeClr val="tx1">
                    <a:lumMod val="75000"/>
                    <a:lumOff val="25000"/>
                  </a:schemeClr>
                </a:solidFill>
                <a:effectLst/>
              </a:rPr>
              <a:t>stocurile</a:t>
            </a:r>
            <a:r>
              <a:rPr lang="en-US" dirty="0">
                <a:solidFill>
                  <a:schemeClr val="tx1">
                    <a:lumMod val="75000"/>
                    <a:lumOff val="25000"/>
                  </a:schemeClr>
                </a:solidFill>
                <a:effectLst/>
              </a:rPr>
              <a:t> de </a:t>
            </a:r>
            <a:r>
              <a:rPr lang="en-US" dirty="0" err="1">
                <a:solidFill>
                  <a:schemeClr val="tx1">
                    <a:lumMod val="75000"/>
                    <a:lumOff val="25000"/>
                  </a:schemeClr>
                </a:solidFill>
                <a:effectLst/>
              </a:rPr>
              <a:t>marfa</a:t>
            </a:r>
            <a:r>
              <a:rPr lang="en-US" dirty="0">
                <a:solidFill>
                  <a:schemeClr val="tx1">
                    <a:lumMod val="75000"/>
                    <a:lumOff val="25000"/>
                  </a:schemeClr>
                </a:solidFill>
                <a:effectLst/>
              </a:rPr>
              <a:t> </a:t>
            </a:r>
            <a:r>
              <a:rPr lang="en-US" dirty="0" err="1">
                <a:solidFill>
                  <a:schemeClr val="tx1">
                    <a:lumMod val="75000"/>
                    <a:lumOff val="25000"/>
                  </a:schemeClr>
                </a:solidFill>
                <a:effectLst/>
              </a:rPr>
              <a:t>si</a:t>
            </a:r>
            <a:r>
              <a:rPr lang="en-US" dirty="0">
                <a:solidFill>
                  <a:schemeClr val="tx1">
                    <a:lumMod val="75000"/>
                    <a:lumOff val="25000"/>
                  </a:schemeClr>
                </a:solidFill>
                <a:effectLst/>
              </a:rPr>
              <a:t> le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gestiona</a:t>
            </a:r>
            <a:endParaRPr lang="en-US" dirty="0">
              <a:solidFill>
                <a:schemeClr val="tx1">
                  <a:lumMod val="75000"/>
                  <a:lumOff val="25000"/>
                </a:schemeClr>
              </a:solidFill>
              <a:effectLst/>
            </a:endParaRP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7170" name="Imagine 1">
            <a:extLst>
              <a:ext uri="{FF2B5EF4-FFF2-40B4-BE49-F238E27FC236}">
                <a16:creationId xmlns:a16="http://schemas.microsoft.com/office/drawing/2014/main" id="{E06FC363-47F4-22F9-ED01-DE89FA052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983" y="403401"/>
            <a:ext cx="6134856" cy="6446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5116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Sistemul</a:t>
            </a:r>
            <a:r>
              <a:rPr lang="en-US" sz="3200" b="1" dirty="0">
                <a:solidFill>
                  <a:srgbClr val="EBEBEB"/>
                </a:solidFill>
                <a:latin typeface="Times New Roman" panose="02020603050405020304" pitchFamily="18" charset="0"/>
              </a:rPr>
              <a:t> de </a:t>
            </a:r>
            <a:r>
              <a:rPr lang="en-US" sz="3200" b="1" dirty="0" err="1">
                <a:solidFill>
                  <a:srgbClr val="EBEBEB"/>
                </a:solidFill>
                <a:latin typeface="Times New Roman" panose="02020603050405020304" pitchFamily="18" charset="0"/>
              </a:rPr>
              <a:t>recenzii</a:t>
            </a:r>
            <a:r>
              <a:rPr lang="en-US" sz="3200" b="1" dirty="0">
                <a:solidFill>
                  <a:srgbClr val="EBEBEB"/>
                </a:solidFill>
                <a:latin typeface="Times New Roman" panose="02020603050405020304" pitchFamily="18" charset="0"/>
              </a:rPr>
              <a:t> </a:t>
            </a:r>
            <a:r>
              <a:rPr lang="en-US" sz="3200" b="1" dirty="0" err="1">
                <a:solidFill>
                  <a:srgbClr val="EBEBEB"/>
                </a:solidFill>
                <a:latin typeface="Times New Roman" panose="02020603050405020304" pitchFamily="18" charset="0"/>
              </a:rPr>
              <a:t>si</a:t>
            </a:r>
            <a:r>
              <a:rPr lang="en-US" sz="3200" b="1" dirty="0">
                <a:solidFill>
                  <a:srgbClr val="EBEBEB"/>
                </a:solidFill>
                <a:latin typeface="Times New Roman" panose="02020603050405020304" pitchFamily="18" charset="0"/>
              </a:rPr>
              <a:t> </a:t>
            </a:r>
            <a:r>
              <a:rPr lang="en-US" sz="3200" b="1" dirty="0" err="1">
                <a:solidFill>
                  <a:srgbClr val="EBEBEB"/>
                </a:solidFill>
                <a:latin typeface="Times New Roman" panose="02020603050405020304" pitchFamily="18" charset="0"/>
              </a:rPr>
              <a:t>evaluari</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Sistemul dedicat recenziilor și evaluărilor produselor joacă un rol crucial în construirea unei comunități interconectate și informate în cadrul platformei noastre de comerț online. Prin intermediul unor funcționalități avansate, acest sistem aduce un plus de transparență și încredere în experiența de cumpărare, înlesnind schimbul de informații între utilizatori și facilitând deciziile de achiziție. Iată cum acest sistem se dezvoltă în detalii:</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pPr>
            <a:r>
              <a:rPr lang="ro-RO" sz="1800" dirty="0">
                <a:effectLst/>
                <a:latin typeface="Arial" panose="020B0604020202020204" pitchFamily="34" charset="0"/>
                <a:ea typeface="Times New Roman" panose="02020603050405020304" pitchFamily="18" charset="0"/>
              </a:rPr>
              <a:t> </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945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E5D4A15D-C852-47D7-A7E3-7F8FEE9FCA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5" name="Rectangle 44">
              <a:extLst>
                <a:ext uri="{FF2B5EF4-FFF2-40B4-BE49-F238E27FC236}">
                  <a16:creationId xmlns:a16="http://schemas.microsoft.com/office/drawing/2014/main" id="{C06AA6A2-9E5B-46E6-82B0-8FC1CA723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46" name="Oval 45">
              <a:extLst>
                <a:ext uri="{FF2B5EF4-FFF2-40B4-BE49-F238E27FC236}">
                  <a16:creationId xmlns:a16="http://schemas.microsoft.com/office/drawing/2014/main" id="{11E7C01A-5F5B-4E17-B91B-26FA9ADB5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7" name="Oval 46">
              <a:extLst>
                <a:ext uri="{FF2B5EF4-FFF2-40B4-BE49-F238E27FC236}">
                  <a16:creationId xmlns:a16="http://schemas.microsoft.com/office/drawing/2014/main" id="{71DA43BF-6FE1-458D-A112-1687677B0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8" name="Oval 47">
              <a:extLst>
                <a:ext uri="{FF2B5EF4-FFF2-40B4-BE49-F238E27FC236}">
                  <a16:creationId xmlns:a16="http://schemas.microsoft.com/office/drawing/2014/main" id="{FAA5FF03-83FF-43B9-B66B-5FD05A9589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9" name="Oval 48">
              <a:extLst>
                <a:ext uri="{FF2B5EF4-FFF2-40B4-BE49-F238E27FC236}">
                  <a16:creationId xmlns:a16="http://schemas.microsoft.com/office/drawing/2014/main" id="{BC4D7AA7-0424-4C72-AE55-4B413DD4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50" name="Oval 49">
              <a:extLst>
                <a:ext uri="{FF2B5EF4-FFF2-40B4-BE49-F238E27FC236}">
                  <a16:creationId xmlns:a16="http://schemas.microsoft.com/office/drawing/2014/main" id="{BC2D80F1-5DC4-4396-B0E1-C774E82EC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51" name="Freeform 5">
              <a:extLst>
                <a:ext uri="{FF2B5EF4-FFF2-40B4-BE49-F238E27FC236}">
                  <a16:creationId xmlns:a16="http://schemas.microsoft.com/office/drawing/2014/main" id="{48171057-920A-4188-A18E-97D710A35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52" name="Freeform 5">
              <a:extLst>
                <a:ext uri="{FF2B5EF4-FFF2-40B4-BE49-F238E27FC236}">
                  <a16:creationId xmlns:a16="http://schemas.microsoft.com/office/drawing/2014/main" id="{1C871B74-1D69-47F0-A28D-8F3454779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53" name="Freeform 5">
              <a:extLst>
                <a:ext uri="{FF2B5EF4-FFF2-40B4-BE49-F238E27FC236}">
                  <a16:creationId xmlns:a16="http://schemas.microsoft.com/office/drawing/2014/main" id="{63001BDC-368C-49CC-9F3F-EAF38A0A49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55" name="Rectangle 54">
            <a:extLst>
              <a:ext uri="{FF2B5EF4-FFF2-40B4-BE49-F238E27FC236}">
                <a16:creationId xmlns:a16="http://schemas.microsoft.com/office/drawing/2014/main" id="{6288FC2F-B192-42B2-90BE-517E1039B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grpSp>
        <p:nvGrpSpPr>
          <p:cNvPr id="57" name="Group 56">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59" name="Oval 58">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60" name="Oval 59">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61" name="Rectangle 60">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62"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63"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64"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 name="Titlu 1">
            <a:extLst>
              <a:ext uri="{FF2B5EF4-FFF2-40B4-BE49-F238E27FC236}">
                <a16:creationId xmlns:a16="http://schemas.microsoft.com/office/drawing/2014/main" id="{FF146B85-0277-4617-3E5A-C2EC75D6A9E0}"/>
              </a:ext>
            </a:extLst>
          </p:cNvPr>
          <p:cNvSpPr>
            <a:spLocks noGrp="1"/>
          </p:cNvSpPr>
          <p:nvPr>
            <p:ph type="title"/>
          </p:nvPr>
        </p:nvSpPr>
        <p:spPr>
          <a:xfrm>
            <a:off x="1154955" y="973667"/>
            <a:ext cx="2942210" cy="4833745"/>
          </a:xfrm>
        </p:spPr>
        <p:txBody>
          <a:bodyPr vert="horz" lIns="91440" tIns="45720" rIns="91440" bIns="45720" rtlCol="0" anchor="ctr">
            <a:normAutofit/>
          </a:bodyPr>
          <a:lstStyle/>
          <a:p>
            <a:r>
              <a:rPr lang="en-US" sz="3600">
                <a:ln w="0"/>
                <a:solidFill>
                  <a:srgbClr val="EBEBEB"/>
                </a:solidFill>
                <a:effectLst>
                  <a:outerShdw blurRad="38100" dist="25400" dir="5400000" algn="ctr" rotWithShape="0">
                    <a:srgbClr val="6E747A">
                      <a:alpha val="43000"/>
                    </a:srgbClr>
                  </a:outerShdw>
                </a:effectLst>
              </a:rPr>
              <a:t>Cuprins</a:t>
            </a:r>
          </a:p>
        </p:txBody>
      </p:sp>
      <p:sp>
        <p:nvSpPr>
          <p:cNvPr id="66" name="Rectangle 65">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graphicFrame>
        <p:nvGraphicFramePr>
          <p:cNvPr id="40" name="Substituent text 2">
            <a:extLst>
              <a:ext uri="{FF2B5EF4-FFF2-40B4-BE49-F238E27FC236}">
                <a16:creationId xmlns:a16="http://schemas.microsoft.com/office/drawing/2014/main" id="{7CC428D2-DDC3-E087-C794-CA43856B04C4}"/>
              </a:ext>
            </a:extLst>
          </p:cNvPr>
          <p:cNvGraphicFramePr/>
          <p:nvPr>
            <p:extLst>
              <p:ext uri="{D42A27DB-BD31-4B8C-83A1-F6EECF244321}">
                <p14:modId xmlns:p14="http://schemas.microsoft.com/office/powerpoint/2010/main" val="222912138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7496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de </a:t>
            </a:r>
            <a:r>
              <a:rPr lang="en-US" sz="3600" dirty="0" err="1">
                <a:solidFill>
                  <a:schemeClr val="tx2"/>
                </a:solidFill>
              </a:rPr>
              <a:t>recenzii</a:t>
            </a:r>
            <a:r>
              <a:rPr lang="en-US" sz="3600" dirty="0">
                <a:solidFill>
                  <a:schemeClr val="tx2"/>
                </a:solidFill>
              </a:rPr>
              <a:t> </a:t>
            </a:r>
            <a:r>
              <a:rPr lang="en-US" sz="3600" dirty="0" err="1">
                <a:solidFill>
                  <a:schemeClr val="tx2"/>
                </a:solidFill>
              </a:rPr>
              <a:t>si</a:t>
            </a:r>
            <a:r>
              <a:rPr lang="en-US" sz="3600" dirty="0">
                <a:solidFill>
                  <a:schemeClr val="tx2"/>
                </a:solidFill>
              </a:rPr>
              <a:t> </a:t>
            </a:r>
            <a:r>
              <a:rPr lang="en-US" sz="3600" dirty="0" err="1">
                <a:solidFill>
                  <a:schemeClr val="tx2"/>
                </a:solidFill>
              </a:rPr>
              <a:t>evaluari</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err="1">
                <a:solidFill>
                  <a:schemeClr val="tx1">
                    <a:lumMod val="75000"/>
                    <a:lumOff val="25000"/>
                  </a:schemeClr>
                </a:solidFill>
                <a:effectLst/>
              </a:rPr>
              <a:t>Plasarea</a:t>
            </a:r>
            <a:r>
              <a:rPr lang="en-US" dirty="0">
                <a:solidFill>
                  <a:schemeClr val="tx1">
                    <a:lumMod val="75000"/>
                    <a:lumOff val="25000"/>
                  </a:schemeClr>
                </a:solidFill>
                <a:effectLst/>
              </a:rPr>
              <a:t> </a:t>
            </a:r>
            <a:r>
              <a:rPr lang="en-US" dirty="0" err="1">
                <a:solidFill>
                  <a:schemeClr val="tx1">
                    <a:lumMod val="75000"/>
                    <a:lumOff val="25000"/>
                  </a:schemeClr>
                </a:solidFill>
                <a:effectLst/>
              </a:rPr>
              <a:t>unei</a:t>
            </a:r>
            <a:r>
              <a:rPr lang="en-US" dirty="0">
                <a:solidFill>
                  <a:schemeClr val="tx1">
                    <a:lumMod val="75000"/>
                    <a:lumOff val="25000"/>
                  </a:schemeClr>
                </a:solidFill>
                <a:effectLst/>
              </a:rPr>
              <a:t> </a:t>
            </a:r>
            <a:r>
              <a:rPr lang="en-US" dirty="0" err="1">
                <a:solidFill>
                  <a:schemeClr val="tx1">
                    <a:lumMod val="75000"/>
                    <a:lumOff val="25000"/>
                  </a:schemeClr>
                </a:solidFill>
                <a:effectLst/>
              </a:rPr>
              <a:t>comenzi</a:t>
            </a:r>
            <a:r>
              <a:rPr lang="en-US" dirty="0">
                <a:solidFill>
                  <a:schemeClr val="tx1">
                    <a:lumMod val="75000"/>
                    <a:lumOff val="25000"/>
                  </a:schemeClr>
                </a:solidFill>
                <a:effectLst/>
              </a:rPr>
              <a:t> </a:t>
            </a:r>
            <a:r>
              <a:rPr lang="en-US" dirty="0" err="1">
                <a:solidFill>
                  <a:schemeClr val="tx1">
                    <a:lumMod val="75000"/>
                    <a:lumOff val="25000"/>
                  </a:schemeClr>
                </a:solidFill>
                <a:effectLst/>
              </a:rPr>
              <a:t>și</a:t>
            </a:r>
            <a:r>
              <a:rPr lang="en-US" dirty="0">
                <a:solidFill>
                  <a:schemeClr val="tx1">
                    <a:lumMod val="75000"/>
                    <a:lumOff val="25000"/>
                  </a:schemeClr>
                </a:solidFill>
                <a:effectLst/>
              </a:rPr>
              <a:t> </a:t>
            </a:r>
            <a:r>
              <a:rPr lang="en-US" dirty="0" err="1">
                <a:solidFill>
                  <a:schemeClr val="tx1">
                    <a:lumMod val="75000"/>
                    <a:lumOff val="25000"/>
                  </a:schemeClr>
                </a:solidFill>
                <a:effectLst/>
              </a:rPr>
              <a:t>posibilitatea</a:t>
            </a:r>
            <a:r>
              <a:rPr lang="en-US" dirty="0">
                <a:solidFill>
                  <a:schemeClr val="tx1">
                    <a:lumMod val="75000"/>
                    <a:lumOff val="25000"/>
                  </a:schemeClr>
                </a:solidFill>
                <a:effectLst/>
              </a:rPr>
              <a:t> de a </a:t>
            </a:r>
            <a:r>
              <a:rPr lang="en-US" dirty="0" err="1">
                <a:solidFill>
                  <a:schemeClr val="tx1">
                    <a:lumMod val="75000"/>
                    <a:lumOff val="25000"/>
                  </a:schemeClr>
                </a:solidFill>
                <a:effectLst/>
              </a:rPr>
              <a:t>oferi</a:t>
            </a:r>
            <a:r>
              <a:rPr lang="en-US" dirty="0">
                <a:solidFill>
                  <a:schemeClr val="tx1">
                    <a:lumMod val="75000"/>
                    <a:lumOff val="25000"/>
                  </a:schemeClr>
                </a:solidFill>
                <a:effectLst/>
              </a:rPr>
              <a:t> </a:t>
            </a:r>
            <a:r>
              <a:rPr lang="en-US" dirty="0" err="1">
                <a:solidFill>
                  <a:schemeClr val="tx1">
                    <a:lumMod val="75000"/>
                    <a:lumOff val="25000"/>
                  </a:schemeClr>
                </a:solidFill>
                <a:effectLst/>
              </a:rPr>
              <a:t>recenzii</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produsele</a:t>
            </a:r>
            <a:r>
              <a:rPr lang="en-US" dirty="0">
                <a:solidFill>
                  <a:schemeClr val="tx1">
                    <a:lumMod val="75000"/>
                    <a:lumOff val="25000"/>
                  </a:schemeClr>
                </a:solidFill>
                <a:effectLst/>
              </a:rPr>
              <a:t> </a:t>
            </a:r>
            <a:r>
              <a:rPr lang="en-US" dirty="0" err="1">
                <a:solidFill>
                  <a:schemeClr val="tx1">
                    <a:lumMod val="75000"/>
                    <a:lumOff val="25000"/>
                  </a:schemeClr>
                </a:solidFill>
                <a:effectLst/>
              </a:rPr>
              <a:t>achiziționate</a:t>
            </a:r>
            <a:r>
              <a:rPr lang="en-US" dirty="0">
                <a:solidFill>
                  <a:schemeClr val="tx1">
                    <a:lumMod val="75000"/>
                    <a:lumOff val="25000"/>
                  </a:schemeClr>
                </a:solidFill>
                <a:effectLst/>
              </a:rPr>
              <a:t> </a:t>
            </a:r>
            <a:r>
              <a:rPr lang="en-US" dirty="0" err="1">
                <a:solidFill>
                  <a:schemeClr val="tx1">
                    <a:lumMod val="75000"/>
                    <a:lumOff val="25000"/>
                  </a:schemeClr>
                </a:solidFill>
                <a:effectLst/>
              </a:rPr>
              <a:t>reprezintă</a:t>
            </a:r>
            <a:r>
              <a:rPr lang="en-US" dirty="0">
                <a:solidFill>
                  <a:schemeClr val="tx1">
                    <a:lumMod val="75000"/>
                    <a:lumOff val="25000"/>
                  </a:schemeClr>
                </a:solidFill>
                <a:effectLst/>
              </a:rPr>
              <a:t> un pas crucial </a:t>
            </a:r>
            <a:r>
              <a:rPr lang="en-US" dirty="0" err="1">
                <a:solidFill>
                  <a:schemeClr val="tx1">
                    <a:lumMod val="75000"/>
                    <a:lumOff val="25000"/>
                  </a:schemeClr>
                </a:solidFill>
                <a:effectLst/>
              </a:rPr>
              <a:t>în</a:t>
            </a:r>
            <a:r>
              <a:rPr lang="en-US" dirty="0">
                <a:solidFill>
                  <a:schemeClr val="tx1">
                    <a:lumMod val="75000"/>
                    <a:lumOff val="25000"/>
                  </a:schemeClr>
                </a:solidFill>
                <a:effectLst/>
              </a:rPr>
              <a:t> </a:t>
            </a:r>
            <a:r>
              <a:rPr lang="en-US" dirty="0" err="1">
                <a:solidFill>
                  <a:schemeClr val="tx1">
                    <a:lumMod val="75000"/>
                    <a:lumOff val="25000"/>
                  </a:schemeClr>
                </a:solidFill>
                <a:effectLst/>
              </a:rPr>
              <a:t>experiența</a:t>
            </a:r>
            <a:r>
              <a:rPr lang="en-US" dirty="0">
                <a:solidFill>
                  <a:schemeClr val="tx1">
                    <a:lumMod val="75000"/>
                    <a:lumOff val="25000"/>
                  </a:schemeClr>
                </a:solidFill>
                <a:effectLst/>
              </a:rPr>
              <a:t> </a:t>
            </a:r>
            <a:r>
              <a:rPr lang="en-US" dirty="0" err="1">
                <a:solidFill>
                  <a:schemeClr val="tx1">
                    <a:lumMod val="75000"/>
                    <a:lumOff val="25000"/>
                  </a:schemeClr>
                </a:solidFill>
                <a:effectLst/>
              </a:rPr>
              <a:t>clientului</a:t>
            </a:r>
            <a:r>
              <a:rPr lang="en-US" dirty="0">
                <a:solidFill>
                  <a:schemeClr val="tx1">
                    <a:lumMod val="75000"/>
                    <a:lumOff val="25000"/>
                  </a:schemeClr>
                </a:solidFill>
                <a:effectLst/>
              </a:rPr>
              <a:t>. </a:t>
            </a:r>
            <a:r>
              <a:rPr lang="en-US" dirty="0" err="1">
                <a:solidFill>
                  <a:schemeClr val="tx1">
                    <a:lumMod val="75000"/>
                    <a:lumOff val="25000"/>
                  </a:schemeClr>
                </a:solidFill>
                <a:effectLst/>
              </a:rPr>
              <a:t>Această</a:t>
            </a:r>
            <a:r>
              <a:rPr lang="en-US" dirty="0">
                <a:solidFill>
                  <a:schemeClr val="tx1">
                    <a:lumMod val="75000"/>
                    <a:lumOff val="25000"/>
                  </a:schemeClr>
                </a:solidFill>
                <a:effectLst/>
              </a:rPr>
              <a:t> </a:t>
            </a:r>
            <a:r>
              <a:rPr lang="en-US" dirty="0" err="1">
                <a:solidFill>
                  <a:schemeClr val="tx1">
                    <a:lumMod val="75000"/>
                    <a:lumOff val="25000"/>
                  </a:schemeClr>
                </a:solidFill>
                <a:effectLst/>
              </a:rPr>
              <a:t>funcționalitate</a:t>
            </a:r>
            <a:r>
              <a:rPr lang="en-US" dirty="0">
                <a:solidFill>
                  <a:schemeClr val="tx1">
                    <a:lumMod val="75000"/>
                    <a:lumOff val="25000"/>
                  </a:schemeClr>
                </a:solidFill>
                <a:effectLst/>
              </a:rPr>
              <a:t> nu </a:t>
            </a:r>
            <a:r>
              <a:rPr lang="en-US" dirty="0" err="1">
                <a:solidFill>
                  <a:schemeClr val="tx1">
                    <a:lumMod val="75000"/>
                    <a:lumOff val="25000"/>
                  </a:schemeClr>
                </a:solidFill>
                <a:effectLst/>
              </a:rPr>
              <a:t>doar</a:t>
            </a:r>
            <a:r>
              <a:rPr lang="en-US" dirty="0">
                <a:solidFill>
                  <a:schemeClr val="tx1">
                    <a:lumMod val="75000"/>
                    <a:lumOff val="25000"/>
                  </a:schemeClr>
                </a:solidFill>
                <a:effectLst/>
              </a:rPr>
              <a:t> </a:t>
            </a:r>
            <a:r>
              <a:rPr lang="en-US" dirty="0" err="1">
                <a:solidFill>
                  <a:schemeClr val="tx1">
                    <a:lumMod val="75000"/>
                    <a:lumOff val="25000"/>
                  </a:schemeClr>
                </a:solidFill>
                <a:effectLst/>
              </a:rPr>
              <a:t>oferă</a:t>
            </a:r>
            <a:r>
              <a:rPr lang="en-US" dirty="0">
                <a:solidFill>
                  <a:schemeClr val="tx1">
                    <a:lumMod val="75000"/>
                    <a:lumOff val="25000"/>
                  </a:schemeClr>
                </a:solidFill>
                <a:effectLst/>
              </a:rPr>
              <a:t> </a:t>
            </a:r>
            <a:r>
              <a:rPr lang="en-US" dirty="0" err="1">
                <a:solidFill>
                  <a:schemeClr val="tx1">
                    <a:lumMod val="75000"/>
                    <a:lumOff val="25000"/>
                  </a:schemeClr>
                </a:solidFill>
                <a:effectLst/>
              </a:rPr>
              <a:t>oportunitatea</a:t>
            </a:r>
            <a:r>
              <a:rPr lang="en-US" dirty="0">
                <a:solidFill>
                  <a:schemeClr val="tx1">
                    <a:lumMod val="75000"/>
                    <a:lumOff val="25000"/>
                  </a:schemeClr>
                </a:solidFill>
                <a:effectLst/>
              </a:rPr>
              <a:t> </a:t>
            </a:r>
            <a:r>
              <a:rPr lang="en-US" dirty="0" err="1">
                <a:solidFill>
                  <a:schemeClr val="tx1">
                    <a:lumMod val="75000"/>
                    <a:lumOff val="25000"/>
                  </a:schemeClr>
                </a:solidFill>
                <a:effectLst/>
              </a:rPr>
              <a:t>clienților</a:t>
            </a:r>
            <a:r>
              <a:rPr lang="en-US" dirty="0">
                <a:solidFill>
                  <a:schemeClr val="tx1">
                    <a:lumMod val="75000"/>
                    <a:lumOff val="25000"/>
                  </a:schemeClr>
                </a:solidFill>
                <a:effectLst/>
              </a:rPr>
              <a:t> de a </a:t>
            </a:r>
            <a:r>
              <a:rPr lang="en-US" dirty="0" err="1">
                <a:solidFill>
                  <a:schemeClr val="tx1">
                    <a:lumMod val="75000"/>
                    <a:lumOff val="25000"/>
                  </a:schemeClr>
                </a:solidFill>
                <a:effectLst/>
              </a:rPr>
              <a:t>împărtăși</a:t>
            </a:r>
            <a:r>
              <a:rPr lang="en-US" dirty="0">
                <a:solidFill>
                  <a:schemeClr val="tx1">
                    <a:lumMod val="75000"/>
                    <a:lumOff val="25000"/>
                  </a:schemeClr>
                </a:solidFill>
                <a:effectLst/>
              </a:rPr>
              <a:t> </a:t>
            </a:r>
            <a:r>
              <a:rPr lang="en-US" dirty="0" err="1">
                <a:solidFill>
                  <a:schemeClr val="tx1">
                    <a:lumMod val="75000"/>
                    <a:lumOff val="25000"/>
                  </a:schemeClr>
                </a:solidFill>
                <a:effectLst/>
              </a:rPr>
              <a:t>experiențele</a:t>
            </a:r>
            <a:r>
              <a:rPr lang="en-US" dirty="0">
                <a:solidFill>
                  <a:schemeClr val="tx1">
                    <a:lumMod val="75000"/>
                    <a:lumOff val="25000"/>
                  </a:schemeClr>
                </a:solidFill>
                <a:effectLst/>
              </a:rPr>
              <a:t> lor, </a:t>
            </a:r>
            <a:r>
              <a:rPr lang="en-US" dirty="0" err="1">
                <a:solidFill>
                  <a:schemeClr val="tx1">
                    <a:lumMod val="75000"/>
                    <a:lumOff val="25000"/>
                  </a:schemeClr>
                </a:solidFill>
                <a:effectLst/>
              </a:rPr>
              <a:t>dar</a:t>
            </a:r>
            <a:r>
              <a:rPr lang="en-US" dirty="0">
                <a:solidFill>
                  <a:schemeClr val="tx1">
                    <a:lumMod val="75000"/>
                    <a:lumOff val="25000"/>
                  </a:schemeClr>
                </a:solidFill>
                <a:effectLst/>
              </a:rPr>
              <a:t> </a:t>
            </a:r>
            <a:r>
              <a:rPr lang="en-US" dirty="0" err="1">
                <a:solidFill>
                  <a:schemeClr val="tx1">
                    <a:lumMod val="75000"/>
                    <a:lumOff val="25000"/>
                  </a:schemeClr>
                </a:solidFill>
                <a:effectLst/>
              </a:rPr>
              <a:t>și</a:t>
            </a:r>
            <a:r>
              <a:rPr lang="en-US" dirty="0">
                <a:solidFill>
                  <a:schemeClr val="tx1">
                    <a:lumMod val="75000"/>
                    <a:lumOff val="25000"/>
                  </a:schemeClr>
                </a:solidFill>
                <a:effectLst/>
              </a:rPr>
              <a:t> </a:t>
            </a:r>
            <a:r>
              <a:rPr lang="en-US" dirty="0" err="1">
                <a:solidFill>
                  <a:schemeClr val="tx1">
                    <a:lumMod val="75000"/>
                    <a:lumOff val="25000"/>
                  </a:schemeClr>
                </a:solidFill>
                <a:effectLst/>
              </a:rPr>
              <a:t>aduce</a:t>
            </a:r>
            <a:r>
              <a:rPr lang="en-US" dirty="0">
                <a:solidFill>
                  <a:schemeClr val="tx1">
                    <a:lumMod val="75000"/>
                    <a:lumOff val="25000"/>
                  </a:schemeClr>
                </a:solidFill>
                <a:effectLst/>
              </a:rPr>
              <a:t> </a:t>
            </a:r>
            <a:r>
              <a:rPr lang="en-US" dirty="0" err="1">
                <a:solidFill>
                  <a:schemeClr val="tx1">
                    <a:lumMod val="75000"/>
                    <a:lumOff val="25000"/>
                  </a:schemeClr>
                </a:solidFill>
                <a:effectLst/>
              </a:rPr>
              <a:t>beneficii</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t>
            </a:r>
            <a:r>
              <a:rPr lang="en-US" dirty="0" err="1">
                <a:solidFill>
                  <a:schemeClr val="tx1">
                    <a:lumMod val="75000"/>
                    <a:lumOff val="25000"/>
                  </a:schemeClr>
                </a:solidFill>
                <a:effectLst/>
              </a:rPr>
              <a:t>ceilalți</a:t>
            </a:r>
            <a:r>
              <a:rPr lang="en-US" dirty="0">
                <a:solidFill>
                  <a:schemeClr val="tx1">
                    <a:lumMod val="75000"/>
                    <a:lumOff val="25000"/>
                  </a:schemeClr>
                </a:solidFill>
                <a:effectLst/>
              </a:rPr>
              <a:t> </a:t>
            </a:r>
            <a:r>
              <a:rPr lang="en-US" dirty="0" err="1">
                <a:solidFill>
                  <a:schemeClr val="tx1">
                    <a:lumMod val="75000"/>
                    <a:lumOff val="25000"/>
                  </a:schemeClr>
                </a:solidFill>
                <a:effectLst/>
              </a:rPr>
              <a:t>potențiali</a:t>
            </a:r>
            <a:r>
              <a:rPr lang="en-US" dirty="0">
                <a:solidFill>
                  <a:schemeClr val="tx1">
                    <a:lumMod val="75000"/>
                    <a:lumOff val="25000"/>
                  </a:schemeClr>
                </a:solidFill>
                <a:effectLst/>
              </a:rPr>
              <a:t> </a:t>
            </a:r>
            <a:r>
              <a:rPr lang="en-US" dirty="0" err="1">
                <a:solidFill>
                  <a:schemeClr val="tx1">
                    <a:lumMod val="75000"/>
                    <a:lumOff val="25000"/>
                  </a:schemeClr>
                </a:solidFill>
                <a:effectLst/>
              </a:rPr>
              <a:t>cumpărători</a:t>
            </a:r>
            <a:r>
              <a:rPr lang="en-US" dirty="0">
                <a:solidFill>
                  <a:schemeClr val="tx1">
                    <a:lumMod val="75000"/>
                    <a:lumOff val="25000"/>
                  </a:schemeClr>
                </a:solidFill>
                <a:effectLst/>
              </a:rPr>
              <a:t>. </a:t>
            </a:r>
            <a:r>
              <a:rPr lang="en-US" dirty="0" err="1">
                <a:solidFill>
                  <a:schemeClr val="tx1">
                    <a:lumMod val="75000"/>
                    <a:lumOff val="25000"/>
                  </a:schemeClr>
                </a:solidFill>
                <a:effectLst/>
              </a:rPr>
              <a:t>Iată</a:t>
            </a:r>
            <a:r>
              <a:rPr lang="en-US" dirty="0">
                <a:solidFill>
                  <a:schemeClr val="tx1">
                    <a:lumMod val="75000"/>
                    <a:lumOff val="25000"/>
                  </a:schemeClr>
                </a:solidFill>
                <a:effectLst/>
              </a:rPr>
              <a:t> cum </a:t>
            </a:r>
            <a:r>
              <a:rPr lang="en-US" dirty="0" err="1">
                <a:solidFill>
                  <a:schemeClr val="tx1">
                    <a:lumMod val="75000"/>
                    <a:lumOff val="25000"/>
                  </a:schemeClr>
                </a:solidFill>
                <a:effectLst/>
              </a:rPr>
              <a:t>acest</a:t>
            </a:r>
            <a:r>
              <a:rPr lang="en-US" dirty="0">
                <a:solidFill>
                  <a:schemeClr val="tx1">
                    <a:lumMod val="75000"/>
                    <a:lumOff val="25000"/>
                  </a:schemeClr>
                </a:solidFill>
                <a:effectLst/>
              </a:rPr>
              <a:t> </a:t>
            </a:r>
            <a:r>
              <a:rPr lang="en-US" dirty="0" err="1">
                <a:solidFill>
                  <a:schemeClr val="tx1">
                    <a:lumMod val="75000"/>
                    <a:lumOff val="25000"/>
                  </a:schemeClr>
                </a:solidFill>
                <a:effectLst/>
              </a:rPr>
              <a:t>proces</a:t>
            </a:r>
            <a:r>
              <a:rPr lang="en-US" dirty="0">
                <a:solidFill>
                  <a:schemeClr val="tx1">
                    <a:lumMod val="75000"/>
                    <a:lumOff val="25000"/>
                  </a:schemeClr>
                </a:solidFill>
                <a:effectLst/>
              </a:rPr>
              <a:t> </a:t>
            </a:r>
            <a:r>
              <a:rPr lang="en-US" dirty="0" err="1">
                <a:solidFill>
                  <a:schemeClr val="tx1">
                    <a:lumMod val="75000"/>
                    <a:lumOff val="25000"/>
                  </a:schemeClr>
                </a:solidFill>
                <a:effectLst/>
              </a:rPr>
              <a:t>poate</a:t>
            </a:r>
            <a:r>
              <a:rPr lang="en-US" dirty="0">
                <a:solidFill>
                  <a:schemeClr val="tx1">
                    <a:lumMod val="75000"/>
                    <a:lumOff val="25000"/>
                  </a:schemeClr>
                </a:solidFill>
                <a:effectLst/>
              </a:rPr>
              <a:t> </a:t>
            </a:r>
            <a:r>
              <a:rPr lang="en-US" dirty="0" err="1">
                <a:solidFill>
                  <a:schemeClr val="tx1">
                    <a:lumMod val="75000"/>
                    <a:lumOff val="25000"/>
                  </a:schemeClr>
                </a:solidFill>
                <a:effectLst/>
              </a:rPr>
              <a:t>îmbunătăți</a:t>
            </a:r>
            <a:r>
              <a:rPr lang="en-US" dirty="0">
                <a:solidFill>
                  <a:schemeClr val="tx1">
                    <a:lumMod val="75000"/>
                    <a:lumOff val="25000"/>
                  </a:schemeClr>
                </a:solidFill>
                <a:effectLst/>
              </a:rPr>
              <a:t> </a:t>
            </a:r>
            <a:r>
              <a:rPr lang="en-US" dirty="0" err="1">
                <a:solidFill>
                  <a:schemeClr val="tx1">
                    <a:lumMod val="75000"/>
                    <a:lumOff val="25000"/>
                  </a:schemeClr>
                </a:solidFill>
                <a:effectLst/>
              </a:rPr>
              <a:t>experiența</a:t>
            </a:r>
            <a:r>
              <a:rPr lang="en-US" dirty="0">
                <a:solidFill>
                  <a:schemeClr val="tx1">
                    <a:lumMod val="75000"/>
                    <a:lumOff val="25000"/>
                  </a:schemeClr>
                </a:solidFill>
                <a:effectLst/>
              </a:rPr>
              <a:t> </a:t>
            </a:r>
            <a:r>
              <a:rPr lang="en-US" dirty="0" err="1">
                <a:solidFill>
                  <a:schemeClr val="tx1">
                    <a:lumMod val="75000"/>
                    <a:lumOff val="25000"/>
                  </a:schemeClr>
                </a:solidFill>
                <a:effectLst/>
              </a:rPr>
              <a:t>generală</a:t>
            </a:r>
            <a:r>
              <a:rPr lang="en-US" dirty="0">
                <a:solidFill>
                  <a:schemeClr val="tx1">
                    <a:lumMod val="75000"/>
                    <a:lumOff val="25000"/>
                  </a:schemeClr>
                </a:solidFill>
                <a:effectLst/>
              </a:rPr>
              <a:t>:</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1026" name="Imagine 1">
            <a:extLst>
              <a:ext uri="{FF2B5EF4-FFF2-40B4-BE49-F238E27FC236}">
                <a16:creationId xmlns:a16="http://schemas.microsoft.com/office/drawing/2014/main" id="{3A87D3C8-EF94-3AA3-8460-C0973BDDC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756" y="288237"/>
            <a:ext cx="5645755" cy="605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8145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Furnizor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indent="450215" algn="just">
              <a:spcBef>
                <a:spcPts val="0"/>
              </a:spcBef>
              <a:tabLst>
                <a:tab pos="2205355" algn="l"/>
              </a:tabLst>
            </a:pPr>
            <a:r>
              <a:rPr lang="ro-RO" sz="1800" dirty="0">
                <a:effectLst/>
                <a:latin typeface="Arial" panose="020B0604020202020204" pitchFamily="34" charset="0"/>
                <a:ea typeface="Times New Roman" panose="02020603050405020304" pitchFamily="18" charset="0"/>
              </a:rPr>
              <a:t>Furnizorul, în contextul platformei noastre de comerț online, reprezintă o entitate esențială care contribuie la diversitatea și calitatea produselor disponibile pe site. Această persoană sau companie furnizoare este responsabilă pentru oferirea și actualizarea constantă a produselor comercializate prin intermediul platformei noastre. Iată mai detaliat cum este configurată și implementată această descriere:</a:t>
            </a:r>
            <a:endParaRPr lang="ro-RO" sz="1800" dirty="0">
              <a:effectLst/>
              <a:latin typeface="Times New Roman" panose="02020603050405020304" pitchFamily="18" charset="0"/>
              <a:ea typeface="Times New Roman" panose="02020603050405020304" pitchFamily="18" charset="0"/>
            </a:endParaRPr>
          </a:p>
          <a:p>
            <a:pPr marL="0" marR="0" indent="450215" algn="just">
              <a:spcBef>
                <a:spcPts val="0"/>
              </a:spcBef>
              <a:spcAft>
                <a:spcPts val="0"/>
              </a:spcAft>
              <a:tabLst>
                <a:tab pos="2205355" algn="l"/>
              </a:tabLst>
            </a:pP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6567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furnziorului</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endParaRPr lang="en-US" dirty="0">
              <a:solidFill>
                <a:schemeClr val="tx1">
                  <a:lumMod val="75000"/>
                  <a:lumOff val="25000"/>
                </a:schemeClr>
              </a:solidFill>
              <a:effectLst/>
            </a:endParaRPr>
          </a:p>
          <a:p>
            <a:pPr>
              <a:buFont typeface="Wingdings 3" charset="2"/>
              <a:buChar char=""/>
            </a:pPr>
            <a:r>
              <a:rPr lang="en-US" dirty="0" err="1">
                <a:solidFill>
                  <a:schemeClr val="tx1">
                    <a:lumMod val="75000"/>
                    <a:lumOff val="25000"/>
                  </a:schemeClr>
                </a:solidFill>
                <a:effectLst/>
              </a:rPr>
              <a:t>Platforma</a:t>
            </a:r>
            <a:r>
              <a:rPr lang="en-US" dirty="0">
                <a:solidFill>
                  <a:schemeClr val="tx1">
                    <a:lumMod val="75000"/>
                    <a:lumOff val="25000"/>
                  </a:schemeClr>
                </a:solidFill>
                <a:effectLst/>
              </a:rPr>
              <a:t> </a:t>
            </a:r>
            <a:r>
              <a:rPr lang="en-US" dirty="0" err="1">
                <a:solidFill>
                  <a:schemeClr val="tx1">
                    <a:lumMod val="75000"/>
                    <a:lumOff val="25000"/>
                  </a:schemeClr>
                </a:solidFill>
                <a:effectLst/>
              </a:rPr>
              <a:t>noastră</a:t>
            </a:r>
            <a:r>
              <a:rPr lang="en-US" dirty="0">
                <a:solidFill>
                  <a:schemeClr val="tx1">
                    <a:lumMod val="75000"/>
                    <a:lumOff val="25000"/>
                  </a:schemeClr>
                </a:solidFill>
                <a:effectLst/>
              </a:rPr>
              <a:t> de </a:t>
            </a:r>
            <a:r>
              <a:rPr lang="en-US" dirty="0" err="1">
                <a:solidFill>
                  <a:schemeClr val="tx1">
                    <a:lumMod val="75000"/>
                    <a:lumOff val="25000"/>
                  </a:schemeClr>
                </a:solidFill>
                <a:effectLst/>
              </a:rPr>
              <a:t>comerț</a:t>
            </a:r>
            <a:r>
              <a:rPr lang="en-US" dirty="0">
                <a:solidFill>
                  <a:schemeClr val="tx1">
                    <a:lumMod val="75000"/>
                    <a:lumOff val="25000"/>
                  </a:schemeClr>
                </a:solidFill>
                <a:effectLst/>
              </a:rPr>
              <a:t> online se </a:t>
            </a:r>
            <a:r>
              <a:rPr lang="en-US" dirty="0" err="1">
                <a:solidFill>
                  <a:schemeClr val="tx1">
                    <a:lumMod val="75000"/>
                    <a:lumOff val="25000"/>
                  </a:schemeClr>
                </a:solidFill>
                <a:effectLst/>
              </a:rPr>
              <a:t>bazează</a:t>
            </a:r>
            <a:r>
              <a:rPr lang="en-US" dirty="0">
                <a:solidFill>
                  <a:schemeClr val="tx1">
                    <a:lumMod val="75000"/>
                    <a:lumOff val="25000"/>
                  </a:schemeClr>
                </a:solidFill>
                <a:effectLst/>
              </a:rPr>
              <a:t> pe </a:t>
            </a:r>
            <a:r>
              <a:rPr lang="en-US" dirty="0" err="1">
                <a:solidFill>
                  <a:schemeClr val="tx1">
                    <a:lumMod val="75000"/>
                    <a:lumOff val="25000"/>
                  </a:schemeClr>
                </a:solidFill>
                <a:effectLst/>
              </a:rPr>
              <a:t>parteneriate</a:t>
            </a:r>
            <a:r>
              <a:rPr lang="en-US" dirty="0">
                <a:solidFill>
                  <a:schemeClr val="tx1">
                    <a:lumMod val="75000"/>
                    <a:lumOff val="25000"/>
                  </a:schemeClr>
                </a:solidFill>
                <a:effectLst/>
              </a:rPr>
              <a:t> </a:t>
            </a:r>
            <a:r>
              <a:rPr lang="en-US" dirty="0" err="1">
                <a:solidFill>
                  <a:schemeClr val="tx1">
                    <a:lumMod val="75000"/>
                    <a:lumOff val="25000"/>
                  </a:schemeClr>
                </a:solidFill>
                <a:effectLst/>
              </a:rPr>
              <a:t>solide</a:t>
            </a:r>
            <a:r>
              <a:rPr lang="en-US" dirty="0">
                <a:solidFill>
                  <a:schemeClr val="tx1">
                    <a:lumMod val="75000"/>
                    <a:lumOff val="25000"/>
                  </a:schemeClr>
                </a:solidFill>
                <a:effectLst/>
              </a:rPr>
              <a:t> </a:t>
            </a:r>
            <a:r>
              <a:rPr lang="en-US" dirty="0" err="1">
                <a:solidFill>
                  <a:schemeClr val="tx1">
                    <a:lumMod val="75000"/>
                    <a:lumOff val="25000"/>
                  </a:schemeClr>
                </a:solidFill>
                <a:effectLst/>
              </a:rPr>
              <a:t>și</a:t>
            </a:r>
            <a:r>
              <a:rPr lang="en-US" dirty="0">
                <a:solidFill>
                  <a:schemeClr val="tx1">
                    <a:lumMod val="75000"/>
                    <a:lumOff val="25000"/>
                  </a:schemeClr>
                </a:solidFill>
                <a:effectLst/>
              </a:rPr>
              <a:t> </a:t>
            </a:r>
            <a:r>
              <a:rPr lang="en-US" dirty="0" err="1">
                <a:solidFill>
                  <a:schemeClr val="tx1">
                    <a:lumMod val="75000"/>
                    <a:lumOff val="25000"/>
                  </a:schemeClr>
                </a:solidFill>
                <a:effectLst/>
              </a:rPr>
              <a:t>acorduri</a:t>
            </a:r>
            <a:r>
              <a:rPr lang="en-US" dirty="0">
                <a:solidFill>
                  <a:schemeClr val="tx1">
                    <a:lumMod val="75000"/>
                    <a:lumOff val="25000"/>
                  </a:schemeClr>
                </a:solidFill>
                <a:effectLst/>
              </a:rPr>
              <a:t> </a:t>
            </a:r>
            <a:r>
              <a:rPr lang="en-US" dirty="0" err="1">
                <a:solidFill>
                  <a:schemeClr val="tx1">
                    <a:lumMod val="75000"/>
                    <a:lumOff val="25000"/>
                  </a:schemeClr>
                </a:solidFill>
                <a:effectLst/>
              </a:rPr>
              <a:t>stricte</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 </a:t>
            </a:r>
            <a:r>
              <a:rPr lang="en-US" dirty="0" err="1">
                <a:solidFill>
                  <a:schemeClr val="tx1">
                    <a:lumMod val="75000"/>
                    <a:lumOff val="25000"/>
                  </a:schemeClr>
                </a:solidFill>
                <a:effectLst/>
              </a:rPr>
              <a:t>asigura</a:t>
            </a:r>
            <a:r>
              <a:rPr lang="en-US" dirty="0">
                <a:solidFill>
                  <a:schemeClr val="tx1">
                    <a:lumMod val="75000"/>
                    <a:lumOff val="25000"/>
                  </a:schemeClr>
                </a:solidFill>
                <a:effectLst/>
              </a:rPr>
              <a:t> </a:t>
            </a:r>
            <a:r>
              <a:rPr lang="en-US" dirty="0" err="1">
                <a:solidFill>
                  <a:schemeClr val="tx1">
                    <a:lumMod val="75000"/>
                    <a:lumOff val="25000"/>
                  </a:schemeClr>
                </a:solidFill>
                <a:effectLst/>
              </a:rPr>
              <a:t>diversitatea</a:t>
            </a:r>
            <a:r>
              <a:rPr lang="en-US" dirty="0">
                <a:solidFill>
                  <a:schemeClr val="tx1">
                    <a:lumMod val="75000"/>
                    <a:lumOff val="25000"/>
                  </a:schemeClr>
                </a:solidFill>
                <a:effectLst/>
              </a:rPr>
              <a:t>, </a:t>
            </a:r>
            <a:r>
              <a:rPr lang="en-US" dirty="0" err="1">
                <a:solidFill>
                  <a:schemeClr val="tx1">
                    <a:lumMod val="75000"/>
                    <a:lumOff val="25000"/>
                  </a:schemeClr>
                </a:solidFill>
                <a:effectLst/>
              </a:rPr>
              <a:t>calitatea</a:t>
            </a:r>
            <a:r>
              <a:rPr lang="en-US" dirty="0">
                <a:solidFill>
                  <a:schemeClr val="tx1">
                    <a:lumMod val="75000"/>
                    <a:lumOff val="25000"/>
                  </a:schemeClr>
                </a:solidFill>
                <a:effectLst/>
              </a:rPr>
              <a:t> </a:t>
            </a:r>
            <a:r>
              <a:rPr lang="en-US" dirty="0" err="1">
                <a:solidFill>
                  <a:schemeClr val="tx1">
                    <a:lumMod val="75000"/>
                    <a:lumOff val="25000"/>
                  </a:schemeClr>
                </a:solidFill>
                <a:effectLst/>
              </a:rPr>
              <a:t>și</a:t>
            </a:r>
            <a:r>
              <a:rPr lang="en-US" dirty="0">
                <a:solidFill>
                  <a:schemeClr val="tx1">
                    <a:lumMod val="75000"/>
                    <a:lumOff val="25000"/>
                  </a:schemeClr>
                </a:solidFill>
                <a:effectLst/>
              </a:rPr>
              <a:t> </a:t>
            </a:r>
            <a:r>
              <a:rPr lang="en-US" dirty="0" err="1">
                <a:solidFill>
                  <a:schemeClr val="tx1">
                    <a:lumMod val="75000"/>
                    <a:lumOff val="25000"/>
                  </a:schemeClr>
                </a:solidFill>
                <a:effectLst/>
              </a:rPr>
              <a:t>actualizarea</a:t>
            </a:r>
            <a:r>
              <a:rPr lang="en-US" dirty="0">
                <a:solidFill>
                  <a:schemeClr val="tx1">
                    <a:lumMod val="75000"/>
                    <a:lumOff val="25000"/>
                  </a:schemeClr>
                </a:solidFill>
                <a:effectLst/>
              </a:rPr>
              <a:t> </a:t>
            </a:r>
            <a:r>
              <a:rPr lang="en-US" dirty="0" err="1">
                <a:solidFill>
                  <a:schemeClr val="tx1">
                    <a:lumMod val="75000"/>
                    <a:lumOff val="25000"/>
                  </a:schemeClr>
                </a:solidFill>
                <a:effectLst/>
              </a:rPr>
              <a:t>constantă</a:t>
            </a:r>
            <a:r>
              <a:rPr lang="en-US" dirty="0">
                <a:solidFill>
                  <a:schemeClr val="tx1">
                    <a:lumMod val="75000"/>
                    <a:lumOff val="25000"/>
                  </a:schemeClr>
                </a:solidFill>
                <a:effectLst/>
              </a:rPr>
              <a:t> a </a:t>
            </a:r>
            <a:r>
              <a:rPr lang="en-US" dirty="0" err="1">
                <a:solidFill>
                  <a:schemeClr val="tx1">
                    <a:lumMod val="75000"/>
                    <a:lumOff val="25000"/>
                  </a:schemeClr>
                </a:solidFill>
                <a:effectLst/>
              </a:rPr>
              <a:t>gamei</a:t>
            </a:r>
            <a:r>
              <a:rPr lang="en-US" dirty="0">
                <a:solidFill>
                  <a:schemeClr val="tx1">
                    <a:lumMod val="75000"/>
                    <a:lumOff val="25000"/>
                  </a:schemeClr>
                </a:solidFill>
                <a:effectLst/>
              </a:rPr>
              <a:t> de </a:t>
            </a:r>
            <a:r>
              <a:rPr lang="en-US" dirty="0" err="1">
                <a:solidFill>
                  <a:schemeClr val="tx1">
                    <a:lumMod val="75000"/>
                    <a:lumOff val="25000"/>
                  </a:schemeClr>
                </a:solidFill>
                <a:effectLst/>
              </a:rPr>
              <a:t>produse</a:t>
            </a:r>
            <a:r>
              <a:rPr lang="en-US" dirty="0">
                <a:solidFill>
                  <a:schemeClr val="tx1">
                    <a:lumMod val="75000"/>
                    <a:lumOff val="25000"/>
                  </a:schemeClr>
                </a:solidFill>
                <a:effectLst/>
              </a:rPr>
              <a:t> </a:t>
            </a:r>
            <a:r>
              <a:rPr lang="en-US" dirty="0" err="1">
                <a:solidFill>
                  <a:schemeClr val="tx1">
                    <a:lumMod val="75000"/>
                    <a:lumOff val="25000"/>
                  </a:schemeClr>
                </a:solidFill>
                <a:effectLst/>
              </a:rPr>
              <a:t>oferite</a:t>
            </a:r>
            <a:r>
              <a:rPr lang="en-US" dirty="0">
                <a:solidFill>
                  <a:schemeClr val="tx1">
                    <a:lumMod val="75000"/>
                    <a:lumOff val="25000"/>
                  </a:schemeClr>
                </a:solidFill>
                <a:effectLst/>
              </a:rPr>
              <a:t>, </a:t>
            </a:r>
            <a:r>
              <a:rPr lang="en-US" dirty="0" err="1">
                <a:solidFill>
                  <a:schemeClr val="tx1">
                    <a:lumMod val="75000"/>
                    <a:lumOff val="25000"/>
                  </a:schemeClr>
                </a:solidFill>
                <a:effectLst/>
              </a:rPr>
              <a:t>colaborând</a:t>
            </a:r>
            <a:r>
              <a:rPr lang="en-US" dirty="0">
                <a:solidFill>
                  <a:schemeClr val="tx1">
                    <a:lumMod val="75000"/>
                    <a:lumOff val="25000"/>
                  </a:schemeClr>
                </a:solidFill>
                <a:effectLst/>
              </a:rPr>
              <a:t> </a:t>
            </a:r>
            <a:r>
              <a:rPr lang="en-US" dirty="0" err="1">
                <a:solidFill>
                  <a:schemeClr val="tx1">
                    <a:lumMod val="75000"/>
                    <a:lumOff val="25000"/>
                  </a:schemeClr>
                </a:solidFill>
                <a:effectLst/>
              </a:rPr>
              <a:t>îndeaproape</a:t>
            </a:r>
            <a:r>
              <a:rPr lang="en-US" dirty="0">
                <a:solidFill>
                  <a:schemeClr val="tx1">
                    <a:lumMod val="75000"/>
                    <a:lumOff val="25000"/>
                  </a:schemeClr>
                </a:solidFill>
                <a:effectLst/>
              </a:rPr>
              <a:t> cu </a:t>
            </a:r>
            <a:r>
              <a:rPr lang="en-US" dirty="0" err="1">
                <a:solidFill>
                  <a:schemeClr val="tx1">
                    <a:lumMod val="75000"/>
                    <a:lumOff val="25000"/>
                  </a:schemeClr>
                </a:solidFill>
                <a:effectLst/>
              </a:rPr>
              <a:t>furnizorii</a:t>
            </a:r>
            <a:r>
              <a:rPr lang="en-US" dirty="0">
                <a:solidFill>
                  <a:schemeClr val="tx1">
                    <a:lumMod val="75000"/>
                    <a:lumOff val="25000"/>
                  </a:schemeClr>
                </a:solidFill>
                <a:effectLst/>
              </a:rPr>
              <a:t> </a:t>
            </a:r>
            <a:r>
              <a:rPr lang="en-US" dirty="0" err="1">
                <a:solidFill>
                  <a:schemeClr val="tx1">
                    <a:lumMod val="75000"/>
                    <a:lumOff val="25000"/>
                  </a:schemeClr>
                </a:solidFill>
                <a:effectLst/>
              </a:rPr>
              <a:t>pentru</a:t>
            </a:r>
            <a:r>
              <a:rPr lang="en-US" dirty="0">
                <a:solidFill>
                  <a:schemeClr val="tx1">
                    <a:lumMod val="75000"/>
                    <a:lumOff val="25000"/>
                  </a:schemeClr>
                </a:solidFill>
                <a:effectLst/>
              </a:rPr>
              <a:t> a </a:t>
            </a:r>
            <a:r>
              <a:rPr lang="en-US" dirty="0" err="1">
                <a:solidFill>
                  <a:schemeClr val="tx1">
                    <a:lumMod val="75000"/>
                    <a:lumOff val="25000"/>
                  </a:schemeClr>
                </a:solidFill>
                <a:effectLst/>
              </a:rPr>
              <a:t>menține</a:t>
            </a:r>
            <a:r>
              <a:rPr lang="en-US" dirty="0">
                <a:solidFill>
                  <a:schemeClr val="tx1">
                    <a:lumMod val="75000"/>
                    <a:lumOff val="25000"/>
                  </a:schemeClr>
                </a:solidFill>
                <a:effectLst/>
              </a:rPr>
              <a:t> </a:t>
            </a:r>
            <a:r>
              <a:rPr lang="en-US" dirty="0" err="1">
                <a:solidFill>
                  <a:schemeClr val="tx1">
                    <a:lumMod val="75000"/>
                    <a:lumOff val="25000"/>
                  </a:schemeClr>
                </a:solidFill>
                <a:effectLst/>
              </a:rPr>
              <a:t>standarde</a:t>
            </a:r>
            <a:r>
              <a:rPr lang="en-US" dirty="0">
                <a:solidFill>
                  <a:schemeClr val="tx1">
                    <a:lumMod val="75000"/>
                    <a:lumOff val="25000"/>
                  </a:schemeClr>
                </a:solidFill>
                <a:effectLst/>
              </a:rPr>
              <a:t> </a:t>
            </a:r>
            <a:r>
              <a:rPr lang="en-US" dirty="0" err="1">
                <a:solidFill>
                  <a:schemeClr val="tx1">
                    <a:lumMod val="75000"/>
                    <a:lumOff val="25000"/>
                  </a:schemeClr>
                </a:solidFill>
                <a:effectLst/>
              </a:rPr>
              <a:t>ridicate</a:t>
            </a:r>
            <a:r>
              <a:rPr lang="en-US" dirty="0">
                <a:solidFill>
                  <a:schemeClr val="tx1">
                    <a:lumMod val="75000"/>
                    <a:lumOff val="25000"/>
                  </a:schemeClr>
                </a:solidFill>
                <a:effectLst/>
              </a:rPr>
              <a:t>.</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2050" name="Imagine 1">
            <a:extLst>
              <a:ext uri="{FF2B5EF4-FFF2-40B4-BE49-F238E27FC236}">
                <a16:creationId xmlns:a16="http://schemas.microsoft.com/office/drawing/2014/main" id="{02C3FF2D-C99C-E8D1-37C4-6460C464B5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6768" y="706469"/>
            <a:ext cx="4002088" cy="553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8304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3E332237-AE8C-AB67-EF3F-6B67A9A33C0F}"/>
              </a:ext>
            </a:extLst>
          </p:cNvPr>
          <p:cNvSpPr>
            <a:spLocks noGrp="1"/>
          </p:cNvSpPr>
          <p:nvPr>
            <p:ph type="title"/>
          </p:nvPr>
        </p:nvSpPr>
        <p:spPr>
          <a:xfrm>
            <a:off x="994087" y="1130603"/>
            <a:ext cx="3342442" cy="4596794"/>
          </a:xfrm>
        </p:spPr>
        <p:txBody>
          <a:bodyPr anchor="ctr">
            <a:normAutofit/>
          </a:bodyPr>
          <a:lstStyle/>
          <a:p>
            <a:r>
              <a:rPr lang="en-US" sz="3200" dirty="0" err="1">
                <a:solidFill>
                  <a:srgbClr val="EBEBEB"/>
                </a:solidFill>
              </a:rPr>
              <a:t>Fundamente</a:t>
            </a:r>
            <a:r>
              <a:rPr lang="en-US" sz="3200" dirty="0">
                <a:solidFill>
                  <a:srgbClr val="EBEBEB"/>
                </a:solidFill>
              </a:rPr>
              <a:t> </a:t>
            </a:r>
            <a:r>
              <a:rPr lang="en-US" sz="3200" dirty="0" err="1">
                <a:solidFill>
                  <a:srgbClr val="EBEBEB"/>
                </a:solidFill>
              </a:rPr>
              <a:t>teoretice</a:t>
            </a:r>
            <a:br>
              <a:rPr lang="en-US" sz="3200" dirty="0">
                <a:solidFill>
                  <a:srgbClr val="EBEBEB"/>
                </a:solidFill>
              </a:rPr>
            </a:br>
            <a:r>
              <a:rPr lang="en-US" sz="3200" dirty="0" err="1">
                <a:solidFill>
                  <a:srgbClr val="EBEBEB"/>
                </a:solidFill>
              </a:rPr>
              <a:t>Baza</a:t>
            </a:r>
            <a:r>
              <a:rPr lang="en-US" sz="3200" dirty="0">
                <a:solidFill>
                  <a:srgbClr val="EBEBEB"/>
                </a:solidFill>
              </a:rPr>
              <a:t> de date</a:t>
            </a:r>
            <a:endParaRPr lang="ro-RO" sz="3200" dirty="0">
              <a:solidFill>
                <a:srgbClr val="EBEBEB"/>
              </a:solidFill>
            </a:endParaRPr>
          </a:p>
        </p:txBody>
      </p:sp>
      <p:sp>
        <p:nvSpPr>
          <p:cNvPr id="3" name="Substituent conținut 2">
            <a:extLst>
              <a:ext uri="{FF2B5EF4-FFF2-40B4-BE49-F238E27FC236}">
                <a16:creationId xmlns:a16="http://schemas.microsoft.com/office/drawing/2014/main" id="{2A4A1DC4-E42A-19F3-CEF2-299D2088C10C}"/>
              </a:ext>
            </a:extLst>
          </p:cNvPr>
          <p:cNvSpPr>
            <a:spLocks noGrp="1"/>
          </p:cNvSpPr>
          <p:nvPr>
            <p:ph idx="1"/>
          </p:nvPr>
        </p:nvSpPr>
        <p:spPr>
          <a:xfrm>
            <a:off x="5290077" y="437513"/>
            <a:ext cx="5502614" cy="5954325"/>
          </a:xfrm>
        </p:spPr>
        <p:txBody>
          <a:bodyPr anchor="ctr">
            <a:normAutofit/>
          </a:bodyPr>
          <a:lstStyle/>
          <a:p>
            <a:pPr>
              <a:lnSpc>
                <a:spcPct val="90000"/>
              </a:lnSpc>
            </a:pPr>
            <a:r>
              <a:rPr lang="en-US" sz="1400" b="1">
                <a:effectLst/>
                <a:latin typeface="Times New Roman" panose="02020603050405020304" pitchFamily="18" charset="0"/>
                <a:ea typeface="Times New Roman" panose="02020603050405020304" pitchFamily="18" charset="0"/>
              </a:rPr>
              <a:t>Gestionarea Datelor: Bazele SQL</a:t>
            </a:r>
          </a:p>
          <a:p>
            <a:pPr>
              <a:lnSpc>
                <a:spcPct val="90000"/>
              </a:lnSpc>
            </a:pPr>
            <a:endParaRPr lang="ro-RO" sz="14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Definiția Bazei de Date Relaționale: </a:t>
            </a:r>
            <a:r>
              <a:rPr lang="ro-RO" sz="1400">
                <a:effectLst/>
                <a:latin typeface="Times New Roman" panose="02020603050405020304" pitchFamily="18" charset="0"/>
                <a:ea typeface="Times New Roman" panose="02020603050405020304" pitchFamily="18" charset="0"/>
              </a:rPr>
              <a:t>MySQL este un sistem de gestionare a bazelor de date relaționale, ce utilizează tabele pentru organizarea și stocarea datelor.</a:t>
            </a:r>
          </a:p>
          <a:p>
            <a:pPr marL="457200" marR="0">
              <a:lnSpc>
                <a:spcPct val="90000"/>
              </a:lnSpc>
              <a:spcBef>
                <a:spcPts val="0"/>
              </a:spcBef>
              <a:spcAft>
                <a:spcPts val="0"/>
              </a:spcAft>
            </a:pPr>
            <a:r>
              <a:rPr lang="ro-RO" sz="1400" b="1">
                <a:effectLst/>
                <a:latin typeface="Times New Roman" panose="02020603050405020304" pitchFamily="18" charset="0"/>
                <a:ea typeface="Times New Roman" panose="02020603050405020304" pitchFamily="18" charset="0"/>
              </a:rPr>
              <a:t> </a:t>
            </a:r>
            <a:endParaRPr lang="ro-RO" sz="14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Structura Tabelară: </a:t>
            </a:r>
            <a:r>
              <a:rPr lang="ro-RO" sz="1400">
                <a:effectLst/>
                <a:latin typeface="Times New Roman" panose="02020603050405020304" pitchFamily="18" charset="0"/>
                <a:ea typeface="Times New Roman" panose="02020603050405020304" pitchFamily="18" charset="0"/>
              </a:rPr>
              <a:t>Bazele de date relaționale folosesc tabele pentru a organiza datele, având rânduri și coloane pentru înregistrări și tipuri de date specifice.</a:t>
            </a:r>
          </a:p>
          <a:p>
            <a:pPr marL="457200" marR="0">
              <a:lnSpc>
                <a:spcPct val="90000"/>
              </a:lnSpc>
              <a:spcBef>
                <a:spcPts val="0"/>
              </a:spcBef>
              <a:spcAft>
                <a:spcPts val="0"/>
              </a:spcAft>
            </a:pPr>
            <a:r>
              <a:rPr lang="ro-RO" sz="14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Relații și Chei Străine: </a:t>
            </a:r>
            <a:r>
              <a:rPr lang="ro-RO" sz="1400">
                <a:effectLst/>
                <a:latin typeface="Times New Roman" panose="02020603050405020304" pitchFamily="18" charset="0"/>
                <a:ea typeface="Times New Roman" panose="02020603050405020304" pitchFamily="18" charset="0"/>
              </a:rPr>
              <a:t>Relațiile între tabele sunt create prin chei străine, conectând datele dintr-o tabelă cu înregistrările corespunzătoare din alte tabele. </a:t>
            </a:r>
          </a:p>
          <a:p>
            <a:pPr marL="0" marR="0">
              <a:lnSpc>
                <a:spcPct val="90000"/>
              </a:lnSpc>
              <a:spcBef>
                <a:spcPts val="0"/>
              </a:spcBef>
              <a:spcAft>
                <a:spcPts val="0"/>
              </a:spcAft>
            </a:pPr>
            <a:r>
              <a:rPr lang="ro-RO" sz="1400" b="1">
                <a:effectLst/>
                <a:latin typeface="Times New Roman" panose="02020603050405020304" pitchFamily="18" charset="0"/>
                <a:ea typeface="Times New Roman" panose="02020603050405020304" pitchFamily="18" charset="0"/>
              </a:rPr>
              <a:t> </a:t>
            </a:r>
            <a:endParaRPr lang="ro-RO" sz="14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Importanța Tranzacțiilor: </a:t>
            </a:r>
            <a:r>
              <a:rPr lang="ro-RO" sz="1400">
                <a:effectLst/>
                <a:latin typeface="Times New Roman" panose="02020603050405020304" pitchFamily="18" charset="0"/>
                <a:ea typeface="Times New Roman" panose="02020603050405020304" pitchFamily="18" charset="0"/>
              </a:rPr>
              <a:t>Tranzacțiile sunt grupuri de acțiuni ce sunt tratate ca unități indivizibile, asigurând consistența și integritatea datelor în timpul modificărilor.</a:t>
            </a:r>
          </a:p>
          <a:p>
            <a:pPr marL="0" marR="0">
              <a:lnSpc>
                <a:spcPct val="90000"/>
              </a:lnSpc>
              <a:spcBef>
                <a:spcPts val="0"/>
              </a:spcBef>
              <a:spcAft>
                <a:spcPts val="0"/>
              </a:spcAft>
            </a:pPr>
            <a:r>
              <a:rPr lang="ro-RO" sz="1400" b="1">
                <a:effectLst/>
                <a:latin typeface="Times New Roman" panose="02020603050405020304" pitchFamily="18" charset="0"/>
                <a:ea typeface="Times New Roman" panose="02020603050405020304" pitchFamily="18" charset="0"/>
              </a:rPr>
              <a:t> </a:t>
            </a:r>
            <a:endParaRPr lang="ro-RO" sz="14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Rolul Interogărilor SQL: </a:t>
            </a:r>
            <a:r>
              <a:rPr lang="ro-RO" sz="1400">
                <a:effectLst/>
                <a:latin typeface="Times New Roman" panose="02020603050405020304" pitchFamily="18" charset="0"/>
                <a:ea typeface="Times New Roman" panose="02020603050405020304" pitchFamily="18" charset="0"/>
              </a:rPr>
              <a:t>Interogările SQL (Structured Query Language) permit manipularea datelor în baza de date, inclusiv extragerea, modificarea, ștergerea și actualizarea acestora.</a:t>
            </a:r>
          </a:p>
          <a:p>
            <a:pPr marL="0" marR="0">
              <a:lnSpc>
                <a:spcPct val="90000"/>
              </a:lnSpc>
              <a:spcBef>
                <a:spcPts val="0"/>
              </a:spcBef>
              <a:spcAft>
                <a:spcPts val="0"/>
              </a:spcAft>
            </a:pPr>
            <a:r>
              <a:rPr lang="ro-RO" sz="14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400" b="1">
                <a:effectLst/>
                <a:latin typeface="Times New Roman" panose="02020603050405020304" pitchFamily="18" charset="0"/>
                <a:ea typeface="Times New Roman" panose="02020603050405020304" pitchFamily="18" charset="0"/>
              </a:rPr>
              <a:t>	</a:t>
            </a:r>
            <a:r>
              <a:rPr lang="ro-RO" sz="1400" b="1">
                <a:effectLst/>
                <a:latin typeface="Times New Roman" panose="02020603050405020304" pitchFamily="18" charset="0"/>
                <a:ea typeface="Times New Roman" panose="02020603050405020304" pitchFamily="18" charset="0"/>
              </a:rPr>
              <a:t>Utilitatea și Flexibilitatea Sistemului: </a:t>
            </a:r>
            <a:r>
              <a:rPr lang="ro-RO" sz="1400">
                <a:effectLst/>
                <a:latin typeface="Times New Roman" panose="02020603050405020304" pitchFamily="18" charset="0"/>
                <a:ea typeface="Times New Roman" panose="02020603050405020304" pitchFamily="18" charset="0"/>
              </a:rPr>
              <a:t>MySQL și bazele de date relaționale oferă un cadru robust pentru stocarea și gestionarea informațiilor, facilitând operațiuni complexe și interacțiuni flexibile între diversele seturi de date.</a:t>
            </a:r>
          </a:p>
          <a:p>
            <a:pPr>
              <a:lnSpc>
                <a:spcPct val="90000"/>
              </a:lnSpc>
            </a:pPr>
            <a:endParaRPr lang="ro-RO" sz="1400"/>
          </a:p>
        </p:txBody>
      </p:sp>
    </p:spTree>
    <p:extLst>
      <p:ext uri="{BB962C8B-B14F-4D97-AF65-F5344CB8AC3E}">
        <p14:creationId xmlns:p14="http://schemas.microsoft.com/office/powerpoint/2010/main" val="1889673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3DB3FE4-07B0-3B05-472A-8E5391D41770}"/>
              </a:ext>
            </a:extLst>
          </p:cNvPr>
          <p:cNvSpPr>
            <a:spLocks noGrp="1"/>
          </p:cNvSpPr>
          <p:nvPr>
            <p:ph type="title"/>
          </p:nvPr>
        </p:nvSpPr>
        <p:spPr>
          <a:xfrm>
            <a:off x="994087" y="1130603"/>
            <a:ext cx="3342442" cy="4596794"/>
          </a:xfrm>
        </p:spPr>
        <p:txBody>
          <a:bodyPr anchor="ctr">
            <a:normAutofit/>
          </a:bodyPr>
          <a:lstStyle/>
          <a:p>
            <a:r>
              <a:rPr lang="en-US" sz="3200" dirty="0" err="1">
                <a:solidFill>
                  <a:srgbClr val="EBEBEB"/>
                </a:solidFill>
              </a:rPr>
              <a:t>Fundamente</a:t>
            </a:r>
            <a:r>
              <a:rPr lang="en-US" sz="3200" dirty="0">
                <a:solidFill>
                  <a:srgbClr val="EBEBEB"/>
                </a:solidFill>
              </a:rPr>
              <a:t> </a:t>
            </a:r>
            <a:r>
              <a:rPr lang="en-US" sz="3200" dirty="0" err="1">
                <a:solidFill>
                  <a:srgbClr val="EBEBEB"/>
                </a:solidFill>
              </a:rPr>
              <a:t>teoretice</a:t>
            </a:r>
            <a:br>
              <a:rPr lang="en-US" sz="3200" dirty="0">
                <a:solidFill>
                  <a:srgbClr val="EBEBEB"/>
                </a:solidFill>
              </a:rPr>
            </a:br>
            <a:r>
              <a:rPr lang="en-US" sz="3200" dirty="0">
                <a:solidFill>
                  <a:srgbClr val="EBEBEB"/>
                </a:solidFill>
              </a:rPr>
              <a:t>Backend</a:t>
            </a:r>
            <a:endParaRPr lang="ro-RO" sz="3200" dirty="0">
              <a:solidFill>
                <a:srgbClr val="EBEBEB"/>
              </a:solidFill>
            </a:endParaRPr>
          </a:p>
        </p:txBody>
      </p:sp>
      <p:sp>
        <p:nvSpPr>
          <p:cNvPr id="3" name="Substituent conținut 2">
            <a:extLst>
              <a:ext uri="{FF2B5EF4-FFF2-40B4-BE49-F238E27FC236}">
                <a16:creationId xmlns:a16="http://schemas.microsoft.com/office/drawing/2014/main" id="{DE4A000A-4997-F270-9F00-8AA348118164}"/>
              </a:ext>
            </a:extLst>
          </p:cNvPr>
          <p:cNvSpPr>
            <a:spLocks noGrp="1"/>
          </p:cNvSpPr>
          <p:nvPr>
            <p:ph idx="1"/>
          </p:nvPr>
        </p:nvSpPr>
        <p:spPr>
          <a:xfrm>
            <a:off x="5290077" y="437513"/>
            <a:ext cx="5502614" cy="5954325"/>
          </a:xfrm>
        </p:spPr>
        <p:txBody>
          <a:bodyPr anchor="ctr">
            <a:normAutofit/>
          </a:bodyPr>
          <a:lstStyle/>
          <a:p>
            <a:pPr marL="0" marR="0" indent="228600">
              <a:lnSpc>
                <a:spcPct val="90000"/>
              </a:lnSpc>
              <a:spcBef>
                <a:spcPts val="0"/>
              </a:spcBef>
              <a:spcAft>
                <a:spcPts val="0"/>
              </a:spcAft>
            </a:pPr>
            <a:r>
              <a:rPr lang="en-US" sz="1300" b="1">
                <a:effectLst/>
                <a:latin typeface="Times New Roman" panose="02020603050405020304" pitchFamily="18" charset="0"/>
                <a:ea typeface="Times New Roman" panose="02020603050405020304" pitchFamily="18" charset="0"/>
              </a:rPr>
              <a:t>Rolul și Utilizarea Java în Dezvoltarea Aplicațiilor Web</a:t>
            </a:r>
            <a:endParaRPr lang="ro-RO" sz="1300">
              <a:effectLst/>
              <a:latin typeface="Times New Roman" panose="02020603050405020304" pitchFamily="18" charset="0"/>
              <a:ea typeface="Times New Roman" panose="02020603050405020304" pitchFamily="18" charset="0"/>
            </a:endParaRPr>
          </a:p>
          <a:p>
            <a:pPr marL="0" marR="0" indent="228600">
              <a:lnSpc>
                <a:spcPct val="90000"/>
              </a:lnSpc>
              <a:spcBef>
                <a:spcPts val="0"/>
              </a:spcBef>
              <a:spcAft>
                <a:spcPts val="0"/>
              </a:spcAft>
            </a:pPr>
            <a:r>
              <a:rPr lang="en-US" sz="1300" b="1">
                <a:effectLst/>
                <a:latin typeface="Times New Roman" panose="02020603050405020304" pitchFamily="18" charset="0"/>
                <a:ea typeface="Times New Roman" panose="02020603050405020304" pitchFamily="18" charset="0"/>
              </a:rPr>
              <a:t> </a:t>
            </a:r>
            <a:endParaRPr lang="ro-RO" sz="13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Gestionarea Cererilor HTTP: </a:t>
            </a:r>
            <a:r>
              <a:rPr lang="ro-RO" sz="1300">
                <a:effectLst/>
                <a:latin typeface="Times New Roman" panose="02020603050405020304" pitchFamily="18" charset="0"/>
                <a:ea typeface="Times New Roman" panose="02020603050405020304" pitchFamily="18" charset="0"/>
              </a:rPr>
              <a:t>Java va manipula cererile primite de la utilizatori prin intermediul protocolului HTTP. Aceste cereri vor fi direcționate către serverul tău web și Java va interpreta și gestiona aceste solicitări. </a:t>
            </a:r>
          </a:p>
          <a:p>
            <a:pPr marL="457200" marR="0">
              <a:lnSpc>
                <a:spcPct val="90000"/>
              </a:lnSpc>
              <a:spcBef>
                <a:spcPts val="0"/>
              </a:spcBef>
              <a:spcAft>
                <a:spcPts val="0"/>
              </a:spcAft>
            </a:pPr>
            <a:r>
              <a:rPr lang="ro-RO" sz="13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Interacțiunea cu Baza de Date: </a:t>
            </a:r>
            <a:r>
              <a:rPr lang="ro-RO" sz="1300">
                <a:effectLst/>
                <a:latin typeface="Times New Roman" panose="02020603050405020304" pitchFamily="18" charset="0"/>
                <a:ea typeface="Times New Roman" panose="02020603050405020304" pitchFamily="18" charset="0"/>
              </a:rPr>
              <a:t>JDBC, un API Java, va fi utilizat pentru a se conecta și a interacționa cu baza ta de date MySQL. Acest lucru va permite efectuarea operațiilor CRUD (Create, Read, Update, Delete) asupra datelor stocate și gestionarea datelor utilizatorilor, produselor și comenzilor din magazinul tău online.</a:t>
            </a:r>
            <a:r>
              <a:rPr lang="ro-RO" sz="1300">
                <a:effectLst/>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90000"/>
              </a:lnSpc>
              <a:spcBef>
                <a:spcPts val="0"/>
              </a:spcBef>
              <a:spcAft>
                <a:spcPts val="0"/>
              </a:spcAft>
            </a:pPr>
            <a:r>
              <a:rPr lang="ro-RO" sz="13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Logica Aplicației: </a:t>
            </a:r>
            <a:r>
              <a:rPr lang="ro-RO" sz="1300">
                <a:effectLst/>
                <a:latin typeface="Times New Roman" panose="02020603050405020304" pitchFamily="18" charset="0"/>
                <a:ea typeface="Times New Roman" panose="02020603050405020304" pitchFamily="18" charset="0"/>
              </a:rPr>
              <a:t>Java va găzdui logica principală a aplicației. Aici vei gestiona procesele de adăugare și eliminare a produselor din coșul de cumpărături, gestionarea conturilor utilizatorilor, generarea istoricului achizițiilor și facilitarea funcționalităților precum recenziile produselor. </a:t>
            </a:r>
          </a:p>
          <a:p>
            <a:pPr marL="457200" marR="0">
              <a:lnSpc>
                <a:spcPct val="90000"/>
              </a:lnSpc>
              <a:spcBef>
                <a:spcPts val="0"/>
              </a:spcBef>
              <a:spcAft>
                <a:spcPts val="0"/>
              </a:spcAft>
            </a:pPr>
            <a:r>
              <a:rPr lang="ro-RO" sz="13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Securitatea și Autentificarea: </a:t>
            </a:r>
            <a:r>
              <a:rPr lang="ro-RO" sz="1300">
                <a:effectLst/>
                <a:latin typeface="Times New Roman" panose="02020603050405020304" pitchFamily="18" charset="0"/>
                <a:ea typeface="Times New Roman" panose="02020603050405020304" pitchFamily="18" charset="0"/>
              </a:rPr>
              <a:t>Java va implementa mecanisme de securitate, inclusiv autentificarea utilizatorilor și gestionarea accesului la diferitele funcționalități ale site-ului tău. Astfel, Java va asigura că doar utilizatorii autentificați au acces la anumite zone sau acțiuni.</a:t>
            </a:r>
          </a:p>
          <a:p>
            <a:pPr marL="0" marR="0">
              <a:lnSpc>
                <a:spcPct val="90000"/>
              </a:lnSpc>
              <a:spcBef>
                <a:spcPts val="0"/>
              </a:spcBef>
              <a:spcAft>
                <a:spcPts val="0"/>
              </a:spcAft>
            </a:pPr>
            <a:r>
              <a:rPr lang="ro-RO" sz="1300">
                <a:effectLst/>
                <a:latin typeface="Times New Roman" panose="02020603050405020304" pitchFamily="18" charset="0"/>
                <a:ea typeface="Times New Roman" panose="02020603050405020304" pitchFamily="18" charset="0"/>
              </a:rPr>
              <a:t> </a:t>
            </a: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Gestiunea Fluxului de Date: </a:t>
            </a:r>
            <a:r>
              <a:rPr lang="ro-RO" sz="1300">
                <a:effectLst/>
                <a:latin typeface="Times New Roman" panose="02020603050405020304" pitchFamily="18" charset="0"/>
                <a:ea typeface="Times New Roman" panose="02020603050405020304" pitchFamily="18" charset="0"/>
              </a:rPr>
              <a:t>Java va gestiona fluxul de date între frontend (HTML, CSS, JavaScript) și backend-ul aplicației, asigurând transmiterea și prelucrarea corectă a informațiilor între interfața vizuală și baza de date.</a:t>
            </a:r>
          </a:p>
          <a:p>
            <a:pPr marL="0" marR="0">
              <a:lnSpc>
                <a:spcPct val="90000"/>
              </a:lnSpc>
              <a:spcBef>
                <a:spcPts val="0"/>
              </a:spcBef>
              <a:spcAft>
                <a:spcPts val="0"/>
              </a:spcAft>
            </a:pPr>
            <a:r>
              <a:rPr lang="ro-RO" sz="1300" b="1">
                <a:effectLst/>
                <a:latin typeface="Times New Roman" panose="02020603050405020304" pitchFamily="18" charset="0"/>
                <a:ea typeface="Times New Roman" panose="02020603050405020304" pitchFamily="18" charset="0"/>
              </a:rPr>
              <a:t> </a:t>
            </a:r>
            <a:endParaRPr lang="ro-RO" sz="1300">
              <a:effectLst/>
              <a:latin typeface="Times New Roman" panose="02020603050405020304" pitchFamily="18" charset="0"/>
              <a:ea typeface="Times New Roman" panose="02020603050405020304" pitchFamily="18" charset="0"/>
            </a:endParaRPr>
          </a:p>
          <a:p>
            <a:pPr marL="0" marR="0" lvl="0" indent="0">
              <a:lnSpc>
                <a:spcPct val="90000"/>
              </a:lnSpc>
              <a:spcBef>
                <a:spcPts val="0"/>
              </a:spcBef>
              <a:spcAft>
                <a:spcPts val="0"/>
              </a:spcAft>
              <a:buNone/>
              <a:tabLst>
                <a:tab pos="457200" algn="l"/>
              </a:tabLst>
            </a:pPr>
            <a:r>
              <a:rPr lang="en-US" sz="1300" b="1">
                <a:effectLst/>
                <a:latin typeface="Times New Roman" panose="02020603050405020304" pitchFamily="18" charset="0"/>
                <a:ea typeface="Times New Roman" panose="02020603050405020304" pitchFamily="18" charset="0"/>
              </a:rPr>
              <a:t>	</a:t>
            </a:r>
            <a:r>
              <a:rPr lang="ro-RO" sz="1300" b="1">
                <a:effectLst/>
                <a:latin typeface="Times New Roman" panose="02020603050405020304" pitchFamily="18" charset="0"/>
                <a:ea typeface="Times New Roman" panose="02020603050405020304" pitchFamily="18" charset="0"/>
              </a:rPr>
              <a:t>Gestionarea Performanței: </a:t>
            </a:r>
            <a:r>
              <a:rPr lang="ro-RO" sz="1300">
                <a:effectLst/>
                <a:latin typeface="Times New Roman" panose="02020603050405020304" pitchFamily="18" charset="0"/>
                <a:ea typeface="Times New Roman" panose="02020603050405020304" pitchFamily="18" charset="0"/>
              </a:rPr>
              <a:t>Java va fi optimizat pentru a asigura performanțe ridicate ale aplicației. Va trata cererile utilizatorilor într-un mod eficient și va gestiona resursele serverului pentru a menține un timp de răspuns rapid și o experiență fluidă pentru utilizatori.</a:t>
            </a:r>
          </a:p>
          <a:p>
            <a:pPr marL="0" marR="0">
              <a:lnSpc>
                <a:spcPct val="90000"/>
              </a:lnSpc>
              <a:spcBef>
                <a:spcPts val="0"/>
              </a:spcBef>
              <a:spcAft>
                <a:spcPts val="0"/>
              </a:spcAft>
            </a:pPr>
            <a:r>
              <a:rPr lang="ro-RO" sz="1300">
                <a:effectLst/>
                <a:latin typeface="Times New Roman" panose="02020603050405020304" pitchFamily="18" charset="0"/>
                <a:ea typeface="Times New Roman" panose="02020603050405020304" pitchFamily="18" charset="0"/>
              </a:rPr>
              <a:t> </a:t>
            </a:r>
          </a:p>
          <a:p>
            <a:pPr>
              <a:lnSpc>
                <a:spcPct val="90000"/>
              </a:lnSpc>
            </a:pPr>
            <a:endParaRPr lang="ro-RO" sz="1300"/>
          </a:p>
        </p:txBody>
      </p:sp>
    </p:spTree>
    <p:extLst>
      <p:ext uri="{BB962C8B-B14F-4D97-AF65-F5344CB8AC3E}">
        <p14:creationId xmlns:p14="http://schemas.microsoft.com/office/powerpoint/2010/main" val="3012628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5">
            <a:extLst>
              <a:ext uri="{FF2B5EF4-FFF2-40B4-BE49-F238E27FC236}">
                <a16:creationId xmlns:a16="http://schemas.microsoft.com/office/drawing/2014/main" id="{08BCF048-8940-4354-B9EC-5AD74E283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7" name="Rectangle 36">
              <a:extLst>
                <a:ext uri="{FF2B5EF4-FFF2-40B4-BE49-F238E27FC236}">
                  <a16:creationId xmlns:a16="http://schemas.microsoft.com/office/drawing/2014/main" id="{D024C14A-78BD-44B0-82BE-6A0D0A270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8" name="Oval 37">
              <a:extLst>
                <a:ext uri="{FF2B5EF4-FFF2-40B4-BE49-F238E27FC236}">
                  <a16:creationId xmlns:a16="http://schemas.microsoft.com/office/drawing/2014/main" id="{809F3D29-EDB1-4F1C-A0E0-36F28CE17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9" name="Oval 38">
              <a:extLst>
                <a:ext uri="{FF2B5EF4-FFF2-40B4-BE49-F238E27FC236}">
                  <a16:creationId xmlns:a16="http://schemas.microsoft.com/office/drawing/2014/main" id="{5282F4AB-C7B8-4A86-9927-AA106AA27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5" name="Rectangle 39">
              <a:extLst>
                <a:ext uri="{FF2B5EF4-FFF2-40B4-BE49-F238E27FC236}">
                  <a16:creationId xmlns:a16="http://schemas.microsoft.com/office/drawing/2014/main" id="{60B26874-5AFA-4D1E-94A9-53AF9790D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1" name="Freeform 5">
              <a:extLst>
                <a:ext uri="{FF2B5EF4-FFF2-40B4-BE49-F238E27FC236}">
                  <a16:creationId xmlns:a16="http://schemas.microsoft.com/office/drawing/2014/main" id="{A1DA6C95-40F8-4305-89F6-17F6167C0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46" name="Freeform 5">
              <a:extLst>
                <a:ext uri="{FF2B5EF4-FFF2-40B4-BE49-F238E27FC236}">
                  <a16:creationId xmlns:a16="http://schemas.microsoft.com/office/drawing/2014/main" id="{A2FA2D29-AEEE-4FFA-B233-94FBE84C9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48" name="Freeform 5">
              <a:extLst>
                <a:ext uri="{FF2B5EF4-FFF2-40B4-BE49-F238E27FC236}">
                  <a16:creationId xmlns:a16="http://schemas.microsoft.com/office/drawing/2014/main" id="{6DA5143E-FA8E-4EC1-99F7-35AE5AD4E3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 name="Titlu 1">
            <a:extLst>
              <a:ext uri="{FF2B5EF4-FFF2-40B4-BE49-F238E27FC236}">
                <a16:creationId xmlns:a16="http://schemas.microsoft.com/office/drawing/2014/main" id="{DB680FE6-BA8B-0307-7984-5EB624389B97}"/>
              </a:ext>
            </a:extLst>
          </p:cNvPr>
          <p:cNvSpPr>
            <a:spLocks noGrp="1"/>
          </p:cNvSpPr>
          <p:nvPr>
            <p:ph type="title"/>
          </p:nvPr>
        </p:nvSpPr>
        <p:spPr>
          <a:xfrm>
            <a:off x="1154955" y="973667"/>
            <a:ext cx="2942210" cy="4833745"/>
          </a:xfrm>
        </p:spPr>
        <p:txBody>
          <a:bodyPr>
            <a:normAutofit/>
          </a:bodyPr>
          <a:lstStyle/>
          <a:p>
            <a:r>
              <a:rPr lang="en-US" sz="3300">
                <a:solidFill>
                  <a:srgbClr val="EBEBEB"/>
                </a:solidFill>
              </a:rPr>
              <a:t>Fundamente teoretice</a:t>
            </a:r>
            <a:br>
              <a:rPr lang="en-US" sz="3300">
                <a:solidFill>
                  <a:srgbClr val="EBEBEB"/>
                </a:solidFill>
              </a:rPr>
            </a:br>
            <a:r>
              <a:rPr lang="en-US" sz="3300">
                <a:solidFill>
                  <a:srgbClr val="EBEBEB"/>
                </a:solidFill>
              </a:rPr>
              <a:t>Frontend</a:t>
            </a:r>
            <a:endParaRPr lang="ro-RO" sz="3300">
              <a:solidFill>
                <a:srgbClr val="EBEBEB"/>
              </a:solidFill>
            </a:endParaRPr>
          </a:p>
        </p:txBody>
      </p:sp>
      <p:sp>
        <p:nvSpPr>
          <p:cNvPr id="49" name="Rectangle 44">
            <a:extLst>
              <a:ext uri="{FF2B5EF4-FFF2-40B4-BE49-F238E27FC236}">
                <a16:creationId xmlns:a16="http://schemas.microsoft.com/office/drawing/2014/main" id="{CC28BCC9-4093-4FD5-83EB-7EC297F51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graphicFrame>
        <p:nvGraphicFramePr>
          <p:cNvPr id="31" name="Substituent conținut 2">
            <a:extLst>
              <a:ext uri="{FF2B5EF4-FFF2-40B4-BE49-F238E27FC236}">
                <a16:creationId xmlns:a16="http://schemas.microsoft.com/office/drawing/2014/main" id="{939E8B54-09D1-85EF-E968-5C0F61CABF02}"/>
              </a:ext>
            </a:extLst>
          </p:cNvPr>
          <p:cNvGraphicFramePr>
            <a:graphicFrameLocks noGrp="1"/>
          </p:cNvGraphicFramePr>
          <p:nvPr>
            <p:ph idx="1"/>
            <p:extLst>
              <p:ext uri="{D42A27DB-BD31-4B8C-83A1-F6EECF244321}">
                <p14:modId xmlns:p14="http://schemas.microsoft.com/office/powerpoint/2010/main" val="1543272384"/>
              </p:ext>
            </p:extLst>
          </p:nvPr>
        </p:nvGraphicFramePr>
        <p:xfrm>
          <a:off x="5194300" y="808038"/>
          <a:ext cx="6391275" cy="5246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396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8" name="Group 1067">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69" name="Rectangle 1068">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70"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72" name="Rectangle 1071">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1F38DB51-A202-FE0C-3DD6-BD4B228C9742}"/>
              </a:ext>
            </a:extLst>
          </p:cNvPr>
          <p:cNvSpPr>
            <a:spLocks noGrp="1"/>
          </p:cNvSpPr>
          <p:nvPr>
            <p:ph type="title"/>
          </p:nvPr>
        </p:nvSpPr>
        <p:spPr>
          <a:xfrm>
            <a:off x="1276875" y="5207274"/>
            <a:ext cx="8825658" cy="586380"/>
          </a:xfrm>
        </p:spPr>
        <p:txBody>
          <a:bodyPr vert="horz" lIns="91440" tIns="45720" rIns="91440" bIns="45720" rtlCol="0" anchor="b">
            <a:normAutofit/>
          </a:bodyPr>
          <a:lstStyle/>
          <a:p>
            <a:pPr>
              <a:lnSpc>
                <a:spcPct val="90000"/>
              </a:lnSpc>
            </a:pPr>
            <a:r>
              <a:rPr lang="en-US" dirty="0" err="1">
                <a:effectLst/>
              </a:rPr>
              <a:t>Diagrama</a:t>
            </a:r>
            <a:r>
              <a:rPr lang="en-US" dirty="0">
                <a:effectLst/>
              </a:rPr>
              <a:t> </a:t>
            </a:r>
            <a:r>
              <a:rPr lang="en-US" dirty="0" err="1">
                <a:effectLst/>
              </a:rPr>
              <a:t>generala</a:t>
            </a:r>
            <a:r>
              <a:rPr lang="en-US" dirty="0">
                <a:effectLst/>
              </a:rPr>
              <a:t> a </a:t>
            </a:r>
            <a:r>
              <a:rPr lang="en-US" dirty="0" err="1">
                <a:effectLst/>
              </a:rPr>
              <a:t>sistemului</a:t>
            </a:r>
            <a:r>
              <a:rPr lang="en-US" dirty="0">
                <a:effectLst/>
              </a:rPr>
              <a:t> </a:t>
            </a:r>
            <a:endParaRPr lang="en-US" dirty="0"/>
          </a:p>
        </p:txBody>
      </p:sp>
      <p:pic>
        <p:nvPicPr>
          <p:cNvPr id="6" name="Imagine 5">
            <a:extLst>
              <a:ext uri="{FF2B5EF4-FFF2-40B4-BE49-F238E27FC236}">
                <a16:creationId xmlns:a16="http://schemas.microsoft.com/office/drawing/2014/main" id="{97BF12C3-6B68-BBEF-79E4-DB7BD828A86B}"/>
              </a:ext>
            </a:extLst>
          </p:cNvPr>
          <p:cNvPicPr>
            <a:picLocks noChangeAspect="1"/>
          </p:cNvPicPr>
          <p:nvPr/>
        </p:nvPicPr>
        <p:blipFill rotWithShape="1">
          <a:blip r:embed="rId3"/>
          <a:srcRect r="982"/>
          <a:stretch/>
        </p:blipFill>
        <p:spPr>
          <a:xfrm>
            <a:off x="433593" y="441468"/>
            <a:ext cx="11270727" cy="4619115"/>
          </a:xfrm>
          <a:prstGeom prst="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02098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600" b="0" i="0" kern="1200">
                <a:solidFill>
                  <a:srgbClr val="EBEBEB"/>
                </a:solidFill>
                <a:latin typeface="+mj-lt"/>
                <a:ea typeface="+mj-ea"/>
                <a:cs typeface="+mj-cs"/>
              </a:rPr>
              <a:t>Diagrama de clase</a:t>
            </a:r>
          </a:p>
        </p:txBody>
      </p:sp>
      <p:grpSp>
        <p:nvGrpSpPr>
          <p:cNvPr id="21" name="Group 2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2" name="Rectangle 2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2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14" name="Imagine 13">
            <a:extLst>
              <a:ext uri="{FF2B5EF4-FFF2-40B4-BE49-F238E27FC236}">
                <a16:creationId xmlns:a16="http://schemas.microsoft.com/office/drawing/2014/main" id="{903EA30E-2AD1-A260-9ADA-43C9614CC3AC}"/>
              </a:ext>
            </a:extLst>
          </p:cNvPr>
          <p:cNvPicPr>
            <a:picLocks noChangeAspect="1"/>
          </p:cNvPicPr>
          <p:nvPr/>
        </p:nvPicPr>
        <p:blipFill>
          <a:blip r:embed="rId3"/>
          <a:stretch>
            <a:fillRect/>
          </a:stretch>
        </p:blipFill>
        <p:spPr>
          <a:xfrm>
            <a:off x="96918" y="4066424"/>
            <a:ext cx="6474345" cy="2772618"/>
          </a:xfrm>
          <a:prstGeom prst="rect">
            <a:avLst/>
          </a:prstGeom>
        </p:spPr>
      </p:pic>
      <p:pic>
        <p:nvPicPr>
          <p:cNvPr id="26" name="Imagine 25">
            <a:extLst>
              <a:ext uri="{FF2B5EF4-FFF2-40B4-BE49-F238E27FC236}">
                <a16:creationId xmlns:a16="http://schemas.microsoft.com/office/drawing/2014/main" id="{4233224C-8F74-1675-7399-788CF4A8C921}"/>
              </a:ext>
            </a:extLst>
          </p:cNvPr>
          <p:cNvPicPr>
            <a:picLocks noChangeAspect="1"/>
          </p:cNvPicPr>
          <p:nvPr/>
        </p:nvPicPr>
        <p:blipFill>
          <a:blip r:embed="rId4"/>
          <a:stretch>
            <a:fillRect/>
          </a:stretch>
        </p:blipFill>
        <p:spPr>
          <a:xfrm>
            <a:off x="96919" y="18958"/>
            <a:ext cx="7111545" cy="4066423"/>
          </a:xfrm>
          <a:prstGeom prst="rect">
            <a:avLst/>
          </a:prstGeom>
        </p:spPr>
      </p:pic>
    </p:spTree>
    <p:extLst>
      <p:ext uri="{BB962C8B-B14F-4D97-AF65-F5344CB8AC3E}">
        <p14:creationId xmlns:p14="http://schemas.microsoft.com/office/powerpoint/2010/main" val="3930224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600" b="0" i="0" kern="1200" dirty="0" err="1">
                <a:solidFill>
                  <a:srgbClr val="EBEBEB"/>
                </a:solidFill>
                <a:latin typeface="+mj-lt"/>
                <a:ea typeface="+mj-ea"/>
                <a:cs typeface="+mj-cs"/>
              </a:rPr>
              <a:t>Diagrama</a:t>
            </a:r>
            <a:r>
              <a:rPr lang="en-US" sz="4600" b="0" i="0" kern="1200" dirty="0">
                <a:solidFill>
                  <a:srgbClr val="EBEBEB"/>
                </a:solidFill>
                <a:latin typeface="+mj-lt"/>
                <a:ea typeface="+mj-ea"/>
                <a:cs typeface="+mj-cs"/>
              </a:rPr>
              <a:t> de </a:t>
            </a:r>
            <a:r>
              <a:rPr lang="en-US" sz="4600" dirty="0" err="1">
                <a:solidFill>
                  <a:srgbClr val="EBEBEB"/>
                </a:solidFill>
              </a:rPr>
              <a:t>obiecte</a:t>
            </a:r>
            <a:endParaRPr lang="en-US" sz="4600" b="0" i="0" kern="1200" dirty="0">
              <a:solidFill>
                <a:srgbClr val="EBEBEB"/>
              </a:solidFill>
              <a:latin typeface="+mj-lt"/>
              <a:ea typeface="+mj-ea"/>
              <a:cs typeface="+mj-cs"/>
            </a:endParaRPr>
          </a:p>
        </p:txBody>
      </p:sp>
      <p:grpSp>
        <p:nvGrpSpPr>
          <p:cNvPr id="21" name="Group 2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2" name="Rectangle 2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2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7A2E48EC-F548-E6BD-ACC4-673C2DA1D77B}"/>
              </a:ext>
            </a:extLst>
          </p:cNvPr>
          <p:cNvPicPr>
            <a:picLocks noChangeAspect="1"/>
          </p:cNvPicPr>
          <p:nvPr/>
        </p:nvPicPr>
        <p:blipFill>
          <a:blip r:embed="rId3"/>
          <a:stretch>
            <a:fillRect/>
          </a:stretch>
        </p:blipFill>
        <p:spPr>
          <a:xfrm>
            <a:off x="67735" y="812815"/>
            <a:ext cx="8052535" cy="5001576"/>
          </a:xfrm>
          <a:prstGeom prst="rect">
            <a:avLst/>
          </a:prstGeom>
        </p:spPr>
      </p:pic>
    </p:spTree>
    <p:extLst>
      <p:ext uri="{BB962C8B-B14F-4D97-AF65-F5344CB8AC3E}">
        <p14:creationId xmlns:p14="http://schemas.microsoft.com/office/powerpoint/2010/main" val="1276239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7"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9"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7A27165D-35B8-0DA2-D68D-D567C4E7B270}"/>
              </a:ext>
            </a:extLst>
          </p:cNvPr>
          <p:cNvSpPr>
            <a:spLocks noGrp="1"/>
          </p:cNvSpPr>
          <p:nvPr>
            <p:ph type="title"/>
          </p:nvPr>
        </p:nvSpPr>
        <p:spPr>
          <a:xfrm>
            <a:off x="994087" y="1130603"/>
            <a:ext cx="3342442" cy="4596794"/>
          </a:xfrm>
        </p:spPr>
        <p:txBody>
          <a:bodyPr anchor="ctr">
            <a:normAutofit/>
          </a:bodyPr>
          <a:lstStyle/>
          <a:p>
            <a:r>
              <a:rPr lang="en-US" sz="3200" b="1">
                <a:solidFill>
                  <a:srgbClr val="EBEBEB"/>
                </a:solidFill>
                <a:latin typeface="Times New Roman" panose="02020603050405020304" pitchFamily="18" charset="0"/>
                <a:ea typeface="Times New Roman" panose="02020603050405020304" pitchFamily="18" charset="0"/>
              </a:rPr>
              <a:t>Funct</a:t>
            </a:r>
            <a:r>
              <a:rPr lang="ro-RO" sz="3200" b="1">
                <a:solidFill>
                  <a:srgbClr val="EBEBEB"/>
                </a:solidFill>
                <a:effectLst/>
                <a:latin typeface="Times New Roman" panose="02020603050405020304" pitchFamily="18" charset="0"/>
                <a:ea typeface="Times New Roman" panose="02020603050405020304" pitchFamily="18" charset="0"/>
              </a:rPr>
              <a:t>i</a:t>
            </a:r>
            <a:r>
              <a:rPr lang="en-US" sz="3200" b="1">
                <a:solidFill>
                  <a:srgbClr val="EBEBEB"/>
                </a:solidFill>
                <a:effectLst/>
                <a:latin typeface="Times New Roman" panose="02020603050405020304" pitchFamily="18" charset="0"/>
                <a:ea typeface="Times New Roman" panose="02020603050405020304" pitchFamily="18" charset="0"/>
              </a:rPr>
              <a:t>onalitati</a:t>
            </a:r>
            <a:r>
              <a:rPr lang="ro-RO" sz="3200" b="1">
                <a:solidFill>
                  <a:srgbClr val="EBEBEB"/>
                </a:solidFill>
                <a:effectLst/>
                <a:latin typeface="Times New Roman" panose="02020603050405020304" pitchFamily="18" charset="0"/>
                <a:ea typeface="Times New Roman" panose="02020603050405020304" pitchFamily="18" charset="0"/>
              </a:rPr>
              <a:t> </a:t>
            </a:r>
            <a:r>
              <a:rPr lang="en-US" sz="3200" b="1">
                <a:solidFill>
                  <a:srgbClr val="EBEBEB"/>
                </a:solidFill>
                <a:effectLst/>
                <a:latin typeface="Times New Roman" panose="02020603050405020304" pitchFamily="18" charset="0"/>
                <a:ea typeface="Times New Roman" panose="02020603050405020304" pitchFamily="18" charset="0"/>
              </a:rPr>
              <a:t>Cheie</a:t>
            </a:r>
            <a:r>
              <a:rPr lang="ro-RO" sz="3200" b="1">
                <a:solidFill>
                  <a:srgbClr val="EBEBEB"/>
                </a:solidFill>
                <a:effectLst/>
                <a:latin typeface="Times New Roman" panose="02020603050405020304" pitchFamily="18" charset="0"/>
                <a:ea typeface="Times New Roman" panose="02020603050405020304" pitchFamily="18" charset="0"/>
              </a:rPr>
              <a:t>:</a:t>
            </a:r>
            <a:br>
              <a:rPr lang="ro-RO" sz="3200">
                <a:solidFill>
                  <a:srgbClr val="EBEBEB"/>
                </a:solidFill>
                <a:effectLst/>
                <a:latin typeface="Times New Roman" panose="02020603050405020304" pitchFamily="18" charset="0"/>
                <a:ea typeface="Times New Roman" panose="02020603050405020304" pitchFamily="18" charset="0"/>
              </a:rPr>
            </a:br>
            <a:endParaRPr lang="ro-RO" sz="3200">
              <a:solidFill>
                <a:srgbClr val="EBEBEB"/>
              </a:solidFill>
            </a:endParaRPr>
          </a:p>
        </p:txBody>
      </p:sp>
      <p:sp>
        <p:nvSpPr>
          <p:cNvPr id="3" name="Substituent conținut 2">
            <a:extLst>
              <a:ext uri="{FF2B5EF4-FFF2-40B4-BE49-F238E27FC236}">
                <a16:creationId xmlns:a16="http://schemas.microsoft.com/office/drawing/2014/main" id="{3B0055DA-F5F2-C89B-7BAE-8CEED81ACDF7}"/>
              </a:ext>
            </a:extLst>
          </p:cNvPr>
          <p:cNvSpPr>
            <a:spLocks noGrp="1"/>
          </p:cNvSpPr>
          <p:nvPr>
            <p:ph idx="1"/>
          </p:nvPr>
        </p:nvSpPr>
        <p:spPr>
          <a:xfrm>
            <a:off x="5290077" y="437513"/>
            <a:ext cx="5502614" cy="5954325"/>
          </a:xfrm>
        </p:spPr>
        <p:txBody>
          <a:bodyPr anchor="ctr">
            <a:normAutofit/>
          </a:bodyPr>
          <a:lstStyle/>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Navigare și Vizualizare Produse:</a:t>
            </a:r>
            <a:r>
              <a:rPr lang="ro-RO" sz="2000" dirty="0">
                <a:effectLst/>
                <a:latin typeface="Times New Roman" panose="02020603050405020304" pitchFamily="18" charset="0"/>
                <a:ea typeface="Times New Roman" panose="02020603050405020304" pitchFamily="18" charset="0"/>
              </a:rPr>
              <a:t> Interfață intuitivă pentru explorarea </a:t>
            </a:r>
          </a:p>
          <a:p>
            <a:pPr marL="457200" marR="0">
              <a:spcBef>
                <a:spcPts val="0"/>
              </a:spcBef>
              <a:spcAft>
                <a:spcPts val="0"/>
              </a:spcAft>
            </a:pPr>
            <a:r>
              <a:rPr lang="ro-RO" sz="2000" dirty="0">
                <a:effectLst/>
                <a:latin typeface="Times New Roman" panose="02020603050405020304" pitchFamily="18" charset="0"/>
                <a:ea typeface="Times New Roman" panose="02020603050405020304" pitchFamily="18" charset="0"/>
              </a:rPr>
              <a:t>catalogului.</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Căutare și Filtrare:</a:t>
            </a:r>
            <a:r>
              <a:rPr lang="ro-RO" sz="2000" dirty="0">
                <a:effectLst/>
                <a:latin typeface="Times New Roman" panose="02020603050405020304" pitchFamily="18" charset="0"/>
                <a:ea typeface="Times New Roman" panose="02020603050405020304" pitchFamily="18" charset="0"/>
              </a:rPr>
              <a:t> Facilități pentru găsirea rapidă a produselor dorite.</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Detalii Produs:</a:t>
            </a:r>
            <a:r>
              <a:rPr lang="ro-RO" sz="2000" dirty="0">
                <a:effectLst/>
                <a:latin typeface="Times New Roman" panose="02020603050405020304" pitchFamily="18" charset="0"/>
                <a:ea typeface="Times New Roman" panose="02020603050405020304" pitchFamily="18" charset="0"/>
              </a:rPr>
              <a:t> Informații extinse pentru fiecare produs disponibil.</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Adăugare în Coș:</a:t>
            </a:r>
            <a:r>
              <a:rPr lang="ro-RO" sz="2000" dirty="0">
                <a:effectLst/>
                <a:latin typeface="Times New Roman" panose="02020603050405020304" pitchFamily="18" charset="0"/>
                <a:ea typeface="Times New Roman" panose="02020603050405020304" pitchFamily="18" charset="0"/>
              </a:rPr>
              <a:t> Posibilitatea de a adăuga temporar produse în coșul de cumpărături.</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Proces de Comandă:</a:t>
            </a:r>
            <a:r>
              <a:rPr lang="ro-RO" sz="2000" dirty="0">
                <a:effectLst/>
                <a:latin typeface="Times New Roman" panose="02020603050405020304" pitchFamily="18" charset="0"/>
                <a:ea typeface="Times New Roman" panose="02020603050405020304" pitchFamily="18" charset="0"/>
              </a:rPr>
              <a:t> Pas cu pas pentru finalizarea achizițiilor.</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Gestionare Cont Utilizator:</a:t>
            </a:r>
            <a:r>
              <a:rPr lang="ro-RO" sz="2000" dirty="0">
                <a:effectLst/>
                <a:latin typeface="Times New Roman" panose="02020603050405020304" pitchFamily="18" charset="0"/>
                <a:ea typeface="Times New Roman" panose="02020603050405020304" pitchFamily="18" charset="0"/>
              </a:rPr>
              <a:t> Actualizare și securizare a informațiilor personale.</a:t>
            </a:r>
          </a:p>
          <a:p>
            <a:pPr marL="457200" marR="0">
              <a:spcBef>
                <a:spcPts val="0"/>
              </a:spcBef>
              <a:spcAft>
                <a:spcPts val="0"/>
              </a:spcAft>
            </a:pPr>
            <a:r>
              <a:rPr lang="ro-RO" sz="2000" b="1" dirty="0">
                <a:effectLst/>
                <a:latin typeface="Times New Roman" panose="02020603050405020304" pitchFamily="18" charset="0"/>
                <a:ea typeface="Times New Roman" panose="02020603050405020304" pitchFamily="18" charset="0"/>
              </a:rPr>
              <a:t>Recenzii și Evaluări:</a:t>
            </a:r>
            <a:r>
              <a:rPr lang="ro-RO" sz="2000" dirty="0">
                <a:effectLst/>
                <a:latin typeface="Times New Roman" panose="02020603050405020304" pitchFamily="18" charset="0"/>
                <a:ea typeface="Times New Roman" panose="02020603050405020304" pitchFamily="18" charset="0"/>
              </a:rPr>
              <a:t> Oportunitatea pentru clienți de a împărtăși experiențele lor.</a:t>
            </a:r>
          </a:p>
          <a:p>
            <a:endParaRPr lang="ro-RO" sz="2000" dirty="0"/>
          </a:p>
        </p:txBody>
      </p:sp>
    </p:spTree>
    <p:extLst>
      <p:ext uri="{BB962C8B-B14F-4D97-AF65-F5344CB8AC3E}">
        <p14:creationId xmlns:p14="http://schemas.microsoft.com/office/powerpoint/2010/main" val="182242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grpSp>
      <p:sp>
        <p:nvSpPr>
          <p:cNvPr id="2" name="Titlu 1">
            <a:extLst>
              <a:ext uri="{FF2B5EF4-FFF2-40B4-BE49-F238E27FC236}">
                <a16:creationId xmlns:a16="http://schemas.microsoft.com/office/drawing/2014/main" id="{A84505A7-3366-0771-1268-39D1A11C57C4}"/>
              </a:ext>
            </a:extLst>
          </p:cNvPr>
          <p:cNvSpPr>
            <a:spLocks noGrp="1"/>
          </p:cNvSpPr>
          <p:nvPr>
            <p:ph type="title"/>
          </p:nvPr>
        </p:nvSpPr>
        <p:spPr>
          <a:xfrm>
            <a:off x="836247" y="1085549"/>
            <a:ext cx="3430947" cy="4686903"/>
          </a:xfrm>
        </p:spPr>
        <p:txBody>
          <a:bodyPr anchor="ctr">
            <a:normAutofit/>
          </a:bodyPr>
          <a:lstStyle/>
          <a:p>
            <a:pPr algn="r"/>
            <a:r>
              <a:rPr lang="en-US" dirty="0" err="1">
                <a:ln w="0"/>
                <a:solidFill>
                  <a:schemeClr val="tx1"/>
                </a:solidFill>
                <a:effectLst>
                  <a:outerShdw blurRad="38100" dist="25400" dir="5400000" algn="ctr" rotWithShape="0">
                    <a:srgbClr val="6E747A">
                      <a:alpha val="43000"/>
                    </a:srgbClr>
                  </a:outerShdw>
                </a:effectLst>
              </a:rPr>
              <a:t>Prezentare</a:t>
            </a:r>
            <a:r>
              <a:rPr lang="en-US" dirty="0">
                <a:ln w="0"/>
                <a:solidFill>
                  <a:schemeClr val="tx1"/>
                </a:solidFill>
                <a:effectLst>
                  <a:outerShdw blurRad="38100" dist="25400" dir="5400000" algn="ctr" rotWithShape="0">
                    <a:srgbClr val="6E747A">
                      <a:alpha val="43000"/>
                    </a:srgbClr>
                  </a:outerShdw>
                </a:effectLst>
              </a:rPr>
              <a:t> </a:t>
            </a:r>
            <a:r>
              <a:rPr lang="en-US" dirty="0" err="1">
                <a:ln w="0"/>
                <a:solidFill>
                  <a:schemeClr val="tx1"/>
                </a:solidFill>
                <a:effectLst>
                  <a:outerShdw blurRad="38100" dist="25400" dir="5400000" algn="ctr" rotWithShape="0">
                    <a:srgbClr val="6E747A">
                      <a:alpha val="43000"/>
                    </a:srgbClr>
                  </a:outerShdw>
                </a:effectLst>
              </a:rPr>
              <a:t>generala</a:t>
            </a:r>
            <a:r>
              <a:rPr lang="en-US" dirty="0">
                <a:ln w="0"/>
                <a:solidFill>
                  <a:schemeClr val="tx1"/>
                </a:solidFill>
                <a:effectLst>
                  <a:outerShdw blurRad="38100" dist="25400" dir="5400000" algn="ctr" rotWithShape="0">
                    <a:srgbClr val="6E747A">
                      <a:alpha val="43000"/>
                    </a:srgbClr>
                  </a:outerShdw>
                </a:effectLst>
              </a:rPr>
              <a:t> </a:t>
            </a:r>
            <a:r>
              <a:rPr lang="en-US" dirty="0" err="1">
                <a:ln w="0"/>
                <a:solidFill>
                  <a:schemeClr val="tx1"/>
                </a:solidFill>
                <a:effectLst>
                  <a:outerShdw blurRad="38100" dist="25400" dir="5400000" algn="ctr" rotWithShape="0">
                    <a:srgbClr val="6E747A">
                      <a:alpha val="43000"/>
                    </a:srgbClr>
                  </a:outerShdw>
                </a:effectLst>
              </a:rPr>
              <a:t>proiect</a:t>
            </a:r>
            <a:endParaRPr lang="ro-RO" dirty="0">
              <a:ln w="0"/>
              <a:solidFill>
                <a:schemeClr val="tx1"/>
              </a:solidFill>
              <a:effectLst>
                <a:outerShdw blurRad="38100" dist="25400" dir="5400000" algn="ctr" rotWithShape="0">
                  <a:srgbClr val="6E747A">
                    <a:alpha val="43000"/>
                  </a:srgbClr>
                </a:outerShdw>
              </a:effectLst>
            </a:endParaRPr>
          </a:p>
        </p:txBody>
      </p:sp>
      <p:cxnSp>
        <p:nvCxnSpPr>
          <p:cNvPr id="27" name="Straight Connector 2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Substituent conținut 2">
            <a:extLst>
              <a:ext uri="{FF2B5EF4-FFF2-40B4-BE49-F238E27FC236}">
                <a16:creationId xmlns:a16="http://schemas.microsoft.com/office/drawing/2014/main" id="{A90265F4-C020-3414-D5C6-A4625BA1B2B3}"/>
              </a:ext>
            </a:extLst>
          </p:cNvPr>
          <p:cNvSpPr>
            <a:spLocks noGrp="1"/>
          </p:cNvSpPr>
          <p:nvPr>
            <p:ph idx="1"/>
          </p:nvPr>
        </p:nvSpPr>
        <p:spPr>
          <a:xfrm>
            <a:off x="5041399" y="1085549"/>
            <a:ext cx="5579707" cy="4686903"/>
          </a:xfrm>
        </p:spPr>
        <p:txBody>
          <a:bodyPr anchor="ctr">
            <a:normAutofit/>
          </a:bodyPr>
          <a:lstStyle/>
          <a:p>
            <a:pPr marL="457200" marR="0" indent="457200">
              <a:spcBef>
                <a:spcPts val="0"/>
              </a:spcBef>
              <a:spcAft>
                <a:spcPts val="0"/>
              </a:spcAft>
            </a:pPr>
            <a:r>
              <a:rPr lang="ro-RO">
                <a:ln w="0"/>
                <a:solidFill>
                  <a:schemeClr val="tx1"/>
                </a:solidFill>
                <a:effectLst>
                  <a:outerShdw blurRad="38100" dist="25400" dir="5400000" algn="ctr" rotWithShape="0">
                    <a:srgbClr val="6E747A">
                      <a:alpha val="43000"/>
                    </a:srgbClr>
                  </a:outerShdw>
                </a:effectLst>
                <a:latin typeface="Times New Roman" panose="02020603050405020304" pitchFamily="18" charset="0"/>
                <a:ea typeface="Times New Roman" panose="02020603050405020304" pitchFamily="18" charset="0"/>
              </a:rPr>
              <a:t>Proiectul nostru de magazin online de îmbrăcăminte este o destinație digitală concepută pentru a oferi o experiență de cumpărături simplă și captivantă. Cu o interfață intuitivă, facilităm căutarea și descoperirea produselor dorite, permițând utilizatorilor să adauge rapid articole în coșul de cumpărături. Oferim fiecărui utilizator posibilitatea de a-și gestiona contul personal, vizualizând istoricul achizițiilor și lăsând recenzii, completând astfel experiența personalizată. Scopul nostru esențial este să oferim clienților noștri o experiență plăcută și eficientă, adaptată preferințelor lor individuale în materie de modă.</a:t>
            </a:r>
          </a:p>
          <a:p>
            <a:pPr marL="457200" marR="0" indent="0">
              <a:spcBef>
                <a:spcPts val="0"/>
              </a:spcBef>
              <a:spcAft>
                <a:spcPts val="0"/>
              </a:spcAft>
              <a:buNone/>
            </a:pPr>
            <a:endParaRPr lang="ro-RO">
              <a:solidFill>
                <a:schemeClr val="tx1"/>
              </a:solidFill>
              <a:effectLst/>
              <a:latin typeface="Times New Roman" panose="02020603050405020304" pitchFamily="18" charset="0"/>
              <a:ea typeface="Times New Roman" panose="02020603050405020304" pitchFamily="18" charset="0"/>
            </a:endParaRPr>
          </a:p>
          <a:p>
            <a:endParaRPr lang="ro-RO">
              <a:solidFill>
                <a:schemeClr val="tx1"/>
              </a:solidFill>
            </a:endParaRPr>
          </a:p>
        </p:txBody>
      </p:sp>
    </p:spTree>
    <p:extLst>
      <p:ext uri="{BB962C8B-B14F-4D97-AF65-F5344CB8AC3E}">
        <p14:creationId xmlns:p14="http://schemas.microsoft.com/office/powerpoint/2010/main" val="10409586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0" name="Rectangle 59">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61"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63" name="Rectangle 62">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grpSp>
        <p:nvGrpSpPr>
          <p:cNvPr id="65" name="Group 64">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66" name="Rectangle 65">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67"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ro-RO"/>
            </a:p>
          </p:txBody>
        </p:sp>
      </p:gr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a:solidFill>
                  <a:schemeClr val="tx1"/>
                </a:solidFill>
              </a:rPr>
              <a:t>Diagrame de secvente</a:t>
            </a:r>
          </a:p>
        </p:txBody>
      </p:sp>
      <p:cxnSp>
        <p:nvCxnSpPr>
          <p:cNvPr id="69" name="Straight Connector 68">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7399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4600" b="0" i="0" kern="1200" dirty="0" err="1">
                <a:solidFill>
                  <a:srgbClr val="EBEBEB"/>
                </a:solidFill>
                <a:latin typeface="+mj-lt"/>
                <a:ea typeface="+mj-ea"/>
                <a:cs typeface="+mj-cs"/>
              </a:rPr>
              <a:t>Diagrama</a:t>
            </a:r>
            <a:r>
              <a:rPr lang="en-US" sz="4600" b="0" i="0" kern="1200" dirty="0">
                <a:solidFill>
                  <a:srgbClr val="EBEBEB"/>
                </a:solidFill>
                <a:latin typeface="+mj-lt"/>
                <a:ea typeface="+mj-ea"/>
                <a:cs typeface="+mj-cs"/>
              </a:rPr>
              <a:t> de </a:t>
            </a:r>
            <a:r>
              <a:rPr lang="en-US" sz="4600" b="0" i="0" kern="1200" dirty="0" err="1">
                <a:solidFill>
                  <a:srgbClr val="EBEBEB"/>
                </a:solidFill>
                <a:latin typeface="+mj-lt"/>
                <a:ea typeface="+mj-ea"/>
                <a:cs typeface="+mj-cs"/>
              </a:rPr>
              <a:t>secventa</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generala</a:t>
            </a:r>
            <a:endParaRPr lang="en-US" sz="4600" b="0" i="0" kern="1200" dirty="0">
              <a:solidFill>
                <a:srgbClr val="EBEBEB"/>
              </a:solidFill>
              <a:latin typeface="+mj-lt"/>
              <a:ea typeface="+mj-ea"/>
              <a:cs typeface="+mj-cs"/>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487526C0-BB82-6CD5-4603-EC74E83D072A}"/>
              </a:ext>
            </a:extLst>
          </p:cNvPr>
          <p:cNvPicPr>
            <a:picLocks noChangeAspect="1"/>
          </p:cNvPicPr>
          <p:nvPr/>
        </p:nvPicPr>
        <p:blipFill>
          <a:blip r:embed="rId3"/>
          <a:stretch>
            <a:fillRect/>
          </a:stretch>
        </p:blipFill>
        <p:spPr>
          <a:xfrm>
            <a:off x="219044" y="172935"/>
            <a:ext cx="7289410" cy="6126265"/>
          </a:xfrm>
          <a:prstGeom prst="rect">
            <a:avLst/>
          </a:prstGeom>
        </p:spPr>
      </p:pic>
    </p:spTree>
    <p:extLst>
      <p:ext uri="{BB962C8B-B14F-4D97-AF65-F5344CB8AC3E}">
        <p14:creationId xmlns:p14="http://schemas.microsoft.com/office/powerpoint/2010/main" val="28201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4600" dirty="0" err="1">
                <a:solidFill>
                  <a:srgbClr val="EBEBEB"/>
                </a:solidFill>
              </a:rPr>
              <a:t>Navigare</a:t>
            </a:r>
            <a:r>
              <a:rPr lang="en-US" sz="4600" dirty="0">
                <a:solidFill>
                  <a:srgbClr val="EBEBEB"/>
                </a:solidFill>
              </a:rPr>
              <a:t> </a:t>
            </a:r>
            <a:r>
              <a:rPr lang="en-US" sz="4600" dirty="0" err="1">
                <a:solidFill>
                  <a:srgbClr val="EBEBEB"/>
                </a:solidFill>
              </a:rPr>
              <a:t>si</a:t>
            </a:r>
            <a:r>
              <a:rPr lang="en-US" sz="4600" dirty="0">
                <a:solidFill>
                  <a:srgbClr val="EBEBEB"/>
                </a:solidFill>
              </a:rPr>
              <a:t> </a:t>
            </a:r>
            <a:r>
              <a:rPr lang="en-US" sz="4600" dirty="0" err="1">
                <a:solidFill>
                  <a:srgbClr val="EBEBEB"/>
                </a:solidFill>
              </a:rPr>
              <a:t>vizualizare</a:t>
            </a:r>
            <a:r>
              <a:rPr lang="en-US" sz="4600" dirty="0">
                <a:solidFill>
                  <a:srgbClr val="EBEBEB"/>
                </a:solidFill>
              </a:rPr>
              <a:t> </a:t>
            </a:r>
            <a:r>
              <a:rPr lang="en-US" sz="4600" dirty="0" err="1">
                <a:solidFill>
                  <a:srgbClr val="EBEBEB"/>
                </a:solidFill>
              </a:rPr>
              <a:t>produse</a:t>
            </a:r>
            <a:endParaRPr lang="en-US" sz="4600" b="0" i="0" kern="1200" dirty="0">
              <a:solidFill>
                <a:srgbClr val="EBEBEB"/>
              </a:solidFill>
              <a:latin typeface="+mj-lt"/>
              <a:ea typeface="+mj-ea"/>
              <a:cs typeface="+mj-cs"/>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831115A4-A00F-FA57-C06B-60FEEB03350D}"/>
              </a:ext>
            </a:extLst>
          </p:cNvPr>
          <p:cNvPicPr>
            <a:picLocks noChangeAspect="1"/>
          </p:cNvPicPr>
          <p:nvPr/>
        </p:nvPicPr>
        <p:blipFill>
          <a:blip r:embed="rId3"/>
          <a:stretch>
            <a:fillRect/>
          </a:stretch>
        </p:blipFill>
        <p:spPr>
          <a:xfrm>
            <a:off x="457887" y="281494"/>
            <a:ext cx="7812903" cy="6174340"/>
          </a:xfrm>
          <a:prstGeom prst="rect">
            <a:avLst/>
          </a:prstGeom>
        </p:spPr>
      </p:pic>
    </p:spTree>
    <p:extLst>
      <p:ext uri="{BB962C8B-B14F-4D97-AF65-F5344CB8AC3E}">
        <p14:creationId xmlns:p14="http://schemas.microsoft.com/office/powerpoint/2010/main" val="286376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Autentificare</a:t>
            </a:r>
            <a:r>
              <a:rPr lang="en-US" sz="3600" dirty="0">
                <a:solidFill>
                  <a:srgbClr val="EBEBEB"/>
                </a:solidFill>
              </a:rPr>
              <a:t> </a:t>
            </a:r>
            <a:r>
              <a:rPr lang="en-US" sz="3600" dirty="0" err="1">
                <a:solidFill>
                  <a:srgbClr val="EBEBEB"/>
                </a:solidFill>
              </a:rPr>
              <a:t>și</a:t>
            </a:r>
            <a:r>
              <a:rPr lang="en-US" sz="3600" dirty="0">
                <a:solidFill>
                  <a:srgbClr val="EBEBEB"/>
                </a:solidFill>
              </a:rPr>
              <a:t> </a:t>
            </a:r>
            <a:r>
              <a:rPr lang="en-US" sz="3600" dirty="0" err="1">
                <a:solidFill>
                  <a:srgbClr val="EBEBEB"/>
                </a:solidFill>
              </a:rPr>
              <a:t>înregistrarea</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6303EE1B-B370-B572-9619-6179204D17E0}"/>
              </a:ext>
            </a:extLst>
          </p:cNvPr>
          <p:cNvPicPr>
            <a:picLocks noChangeAspect="1"/>
          </p:cNvPicPr>
          <p:nvPr/>
        </p:nvPicPr>
        <p:blipFill>
          <a:blip r:embed="rId3"/>
          <a:stretch>
            <a:fillRect/>
          </a:stretch>
        </p:blipFill>
        <p:spPr>
          <a:xfrm>
            <a:off x="478855" y="470646"/>
            <a:ext cx="5617145" cy="6023529"/>
          </a:xfrm>
          <a:prstGeom prst="rect">
            <a:avLst/>
          </a:prstGeom>
        </p:spPr>
      </p:pic>
    </p:spTree>
    <p:extLst>
      <p:ext uri="{BB962C8B-B14F-4D97-AF65-F5344CB8AC3E}">
        <p14:creationId xmlns:p14="http://schemas.microsoft.com/office/powerpoint/2010/main" val="28974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Gestioanarea</a:t>
            </a:r>
            <a:r>
              <a:rPr lang="en-US" sz="3600" dirty="0">
                <a:solidFill>
                  <a:srgbClr val="EBEBEB"/>
                </a:solidFill>
              </a:rPr>
              <a:t> </a:t>
            </a:r>
            <a:r>
              <a:rPr lang="en-US" sz="3600" dirty="0" err="1">
                <a:solidFill>
                  <a:srgbClr val="EBEBEB"/>
                </a:solidFill>
              </a:rPr>
              <a:t>contului</a:t>
            </a:r>
            <a:r>
              <a:rPr lang="en-US" sz="3600" dirty="0">
                <a:solidFill>
                  <a:srgbClr val="EBEBEB"/>
                </a:solidFill>
              </a:rPr>
              <a:t> </a:t>
            </a:r>
            <a:r>
              <a:rPr lang="en-US" sz="3600" dirty="0" err="1">
                <a:solidFill>
                  <a:srgbClr val="EBEBEB"/>
                </a:solidFill>
              </a:rPr>
              <a:t>utilizator</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BE0FEBC8-9818-1C5D-0CB5-FA35F717A0EF}"/>
              </a:ext>
            </a:extLst>
          </p:cNvPr>
          <p:cNvPicPr>
            <a:picLocks noChangeAspect="1"/>
          </p:cNvPicPr>
          <p:nvPr/>
        </p:nvPicPr>
        <p:blipFill>
          <a:blip r:embed="rId3"/>
          <a:stretch>
            <a:fillRect/>
          </a:stretch>
        </p:blipFill>
        <p:spPr>
          <a:xfrm>
            <a:off x="325911" y="402163"/>
            <a:ext cx="6781923" cy="6266951"/>
          </a:xfrm>
          <a:prstGeom prst="rect">
            <a:avLst/>
          </a:prstGeom>
        </p:spPr>
      </p:pic>
    </p:spTree>
    <p:extLst>
      <p:ext uri="{BB962C8B-B14F-4D97-AF65-F5344CB8AC3E}">
        <p14:creationId xmlns:p14="http://schemas.microsoft.com/office/powerpoint/2010/main" val="33304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Cautare</a:t>
            </a:r>
            <a:r>
              <a:rPr lang="en-US" sz="3600" dirty="0">
                <a:solidFill>
                  <a:srgbClr val="EBEBEB"/>
                </a:solidFill>
              </a:rPr>
              <a:t> </a:t>
            </a:r>
            <a:r>
              <a:rPr lang="en-US" sz="3600" dirty="0" err="1">
                <a:solidFill>
                  <a:srgbClr val="EBEBEB"/>
                </a:solidFill>
              </a:rPr>
              <a:t>si</a:t>
            </a:r>
            <a:r>
              <a:rPr lang="en-US" sz="3600" dirty="0">
                <a:solidFill>
                  <a:srgbClr val="EBEBEB"/>
                </a:solidFill>
              </a:rPr>
              <a:t> </a:t>
            </a:r>
            <a:r>
              <a:rPr lang="en-US" sz="3600" dirty="0" err="1">
                <a:solidFill>
                  <a:srgbClr val="EBEBEB"/>
                </a:solidFill>
              </a:rPr>
              <a:t>filtrare</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7" name="Imagine 6">
            <a:extLst>
              <a:ext uri="{FF2B5EF4-FFF2-40B4-BE49-F238E27FC236}">
                <a16:creationId xmlns:a16="http://schemas.microsoft.com/office/drawing/2014/main" id="{4BA6C81B-BC66-0E37-957E-B5465F1A6DF5}"/>
              </a:ext>
            </a:extLst>
          </p:cNvPr>
          <p:cNvPicPr>
            <a:picLocks noChangeAspect="1"/>
          </p:cNvPicPr>
          <p:nvPr/>
        </p:nvPicPr>
        <p:blipFill>
          <a:blip r:embed="rId3"/>
          <a:stretch>
            <a:fillRect/>
          </a:stretch>
        </p:blipFill>
        <p:spPr>
          <a:xfrm>
            <a:off x="145693" y="456786"/>
            <a:ext cx="7587433" cy="5718887"/>
          </a:xfrm>
          <a:prstGeom prst="rect">
            <a:avLst/>
          </a:prstGeom>
        </p:spPr>
      </p:pic>
    </p:spTree>
    <p:extLst>
      <p:ext uri="{BB962C8B-B14F-4D97-AF65-F5344CB8AC3E}">
        <p14:creationId xmlns:p14="http://schemas.microsoft.com/office/powerpoint/2010/main" val="212822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Listare</a:t>
            </a:r>
            <a:r>
              <a:rPr lang="en-US" sz="3600" dirty="0">
                <a:solidFill>
                  <a:srgbClr val="EBEBEB"/>
                </a:solidFill>
              </a:rPr>
              <a:t> de </a:t>
            </a:r>
            <a:r>
              <a:rPr lang="en-US" sz="3600" dirty="0" err="1">
                <a:solidFill>
                  <a:srgbClr val="EBEBEB"/>
                </a:solidFill>
              </a:rPr>
              <a:t>produse</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859EE0E7-62F6-663E-75E8-94FA0A5ACD18}"/>
              </a:ext>
            </a:extLst>
          </p:cNvPr>
          <p:cNvPicPr>
            <a:picLocks noChangeAspect="1"/>
          </p:cNvPicPr>
          <p:nvPr/>
        </p:nvPicPr>
        <p:blipFill>
          <a:blip r:embed="rId3"/>
          <a:stretch>
            <a:fillRect/>
          </a:stretch>
        </p:blipFill>
        <p:spPr>
          <a:xfrm>
            <a:off x="423332" y="545291"/>
            <a:ext cx="7141915" cy="5928278"/>
          </a:xfrm>
          <a:prstGeom prst="rect">
            <a:avLst/>
          </a:prstGeom>
        </p:spPr>
      </p:pic>
    </p:spTree>
    <p:extLst>
      <p:ext uri="{BB962C8B-B14F-4D97-AF65-F5344CB8AC3E}">
        <p14:creationId xmlns:p14="http://schemas.microsoft.com/office/powerpoint/2010/main" val="372723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Detaliere</a:t>
            </a:r>
            <a:r>
              <a:rPr lang="en-US" sz="3600" dirty="0">
                <a:solidFill>
                  <a:srgbClr val="EBEBEB"/>
                </a:solidFill>
              </a:rPr>
              <a:t> </a:t>
            </a:r>
            <a:r>
              <a:rPr lang="en-US" sz="3600" dirty="0" err="1">
                <a:solidFill>
                  <a:srgbClr val="EBEBEB"/>
                </a:solidFill>
              </a:rPr>
              <a:t>produs</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2FC69F8F-B1F6-E204-E78E-A8DD2B2C84A1}"/>
              </a:ext>
            </a:extLst>
          </p:cNvPr>
          <p:cNvPicPr>
            <a:picLocks noChangeAspect="1"/>
          </p:cNvPicPr>
          <p:nvPr/>
        </p:nvPicPr>
        <p:blipFill>
          <a:blip r:embed="rId3"/>
          <a:stretch>
            <a:fillRect/>
          </a:stretch>
        </p:blipFill>
        <p:spPr>
          <a:xfrm>
            <a:off x="223373" y="571500"/>
            <a:ext cx="7826933" cy="5452782"/>
          </a:xfrm>
          <a:prstGeom prst="rect">
            <a:avLst/>
          </a:prstGeom>
        </p:spPr>
      </p:pic>
    </p:spTree>
    <p:extLst>
      <p:ext uri="{BB962C8B-B14F-4D97-AF65-F5344CB8AC3E}">
        <p14:creationId xmlns:p14="http://schemas.microsoft.com/office/powerpoint/2010/main" val="146477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Adaugare</a:t>
            </a:r>
            <a:r>
              <a:rPr lang="en-US" sz="3600" dirty="0">
                <a:solidFill>
                  <a:srgbClr val="EBEBEB"/>
                </a:solidFill>
              </a:rPr>
              <a:t> in cos de </a:t>
            </a:r>
            <a:r>
              <a:rPr lang="en-US" sz="3600" dirty="0" err="1">
                <a:solidFill>
                  <a:srgbClr val="EBEBEB"/>
                </a:solidFill>
              </a:rPr>
              <a:t>cumparaturi</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C07624FB-3C3A-094C-CDBA-F20B53B5A7EC}"/>
              </a:ext>
            </a:extLst>
          </p:cNvPr>
          <p:cNvPicPr>
            <a:picLocks noChangeAspect="1"/>
          </p:cNvPicPr>
          <p:nvPr/>
        </p:nvPicPr>
        <p:blipFill>
          <a:blip r:embed="rId3"/>
          <a:stretch>
            <a:fillRect/>
          </a:stretch>
        </p:blipFill>
        <p:spPr>
          <a:xfrm>
            <a:off x="719379" y="636028"/>
            <a:ext cx="6142252" cy="5585944"/>
          </a:xfrm>
          <a:prstGeom prst="rect">
            <a:avLst/>
          </a:prstGeom>
        </p:spPr>
      </p:pic>
    </p:spTree>
    <p:extLst>
      <p:ext uri="{BB962C8B-B14F-4D97-AF65-F5344CB8AC3E}">
        <p14:creationId xmlns:p14="http://schemas.microsoft.com/office/powerpoint/2010/main" val="223197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Proces</a:t>
            </a:r>
            <a:r>
              <a:rPr lang="en-US" sz="3600" dirty="0">
                <a:solidFill>
                  <a:srgbClr val="EBEBEB"/>
                </a:solidFill>
              </a:rPr>
              <a:t> de </a:t>
            </a:r>
            <a:r>
              <a:rPr lang="en-US" sz="3600" dirty="0" err="1">
                <a:solidFill>
                  <a:srgbClr val="EBEBEB"/>
                </a:solidFill>
              </a:rPr>
              <a:t>comanda</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9996E3A5-C93F-439F-84AE-30E621AA6E27}"/>
              </a:ext>
            </a:extLst>
          </p:cNvPr>
          <p:cNvPicPr>
            <a:picLocks noChangeAspect="1"/>
          </p:cNvPicPr>
          <p:nvPr/>
        </p:nvPicPr>
        <p:blipFill>
          <a:blip r:embed="rId3"/>
          <a:stretch>
            <a:fillRect/>
          </a:stretch>
        </p:blipFill>
        <p:spPr>
          <a:xfrm>
            <a:off x="393709" y="427098"/>
            <a:ext cx="6622523" cy="5851126"/>
          </a:xfrm>
          <a:prstGeom prst="rect">
            <a:avLst/>
          </a:prstGeom>
        </p:spPr>
      </p:pic>
    </p:spTree>
    <p:extLst>
      <p:ext uri="{BB962C8B-B14F-4D97-AF65-F5344CB8AC3E}">
        <p14:creationId xmlns:p14="http://schemas.microsoft.com/office/powerpoint/2010/main" val="30041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E528A97A-F831-0B46-00D6-AD8F9E6D8EFA}"/>
              </a:ext>
            </a:extLst>
          </p:cNvPr>
          <p:cNvSpPr>
            <a:spLocks noGrp="1"/>
          </p:cNvSpPr>
          <p:nvPr>
            <p:ph type="title"/>
          </p:nvPr>
        </p:nvSpPr>
        <p:spPr>
          <a:xfrm>
            <a:off x="973799" y="990921"/>
            <a:ext cx="8761413" cy="706964"/>
          </a:xfrm>
        </p:spPr>
        <p:txBody>
          <a:bodyPr/>
          <a:lstStyle/>
          <a:p>
            <a:br>
              <a:rPr lang="en-US" b="0" i="0" dirty="0"/>
            </a:br>
            <a:r>
              <a:rPr lang="en-US" b="0" i="0" dirty="0" err="1"/>
              <a:t>Actori</a:t>
            </a:r>
            <a:r>
              <a:rPr lang="en-US" b="0" i="0" dirty="0"/>
              <a:t> </a:t>
            </a:r>
            <a:r>
              <a:rPr lang="en-US" b="0" i="0" dirty="0" err="1"/>
              <a:t>implicati</a:t>
            </a:r>
            <a:br>
              <a:rPr lang="ro-RO" dirty="0"/>
            </a:br>
            <a:endParaRPr lang="ro-RO" dirty="0"/>
          </a:p>
        </p:txBody>
      </p:sp>
      <p:sp>
        <p:nvSpPr>
          <p:cNvPr id="3" name="Substituent conținut 2">
            <a:extLst>
              <a:ext uri="{FF2B5EF4-FFF2-40B4-BE49-F238E27FC236}">
                <a16:creationId xmlns:a16="http://schemas.microsoft.com/office/drawing/2014/main" id="{00921C3D-4549-6C38-0557-DFEA779BF140}"/>
              </a:ext>
            </a:extLst>
          </p:cNvPr>
          <p:cNvSpPr>
            <a:spLocks noGrp="1"/>
          </p:cNvSpPr>
          <p:nvPr>
            <p:ph idx="1"/>
          </p:nvPr>
        </p:nvSpPr>
        <p:spPr/>
        <p:txBody>
          <a:bodyPr/>
          <a:lstStyle/>
          <a:p>
            <a:pPr marL="457200" marR="0">
              <a:spcBef>
                <a:spcPts val="0"/>
              </a:spcBef>
              <a:spcAft>
                <a:spcPts val="0"/>
              </a:spcAft>
            </a:pPr>
            <a:r>
              <a:rPr lang="ro-RO" b="1" dirty="0">
                <a:effectLst/>
                <a:latin typeface="Times New Roman" panose="02020603050405020304" pitchFamily="18" charset="0"/>
                <a:ea typeface="Times New Roman" panose="02020603050405020304" pitchFamily="18" charset="0"/>
              </a:rPr>
              <a:t>Client:</a:t>
            </a:r>
            <a:r>
              <a:rPr lang="ro-RO" dirty="0">
                <a:effectLst/>
                <a:latin typeface="Times New Roman" panose="02020603050405020304" pitchFamily="18" charset="0"/>
                <a:ea typeface="Times New Roman" panose="02020603050405020304" pitchFamily="18" charset="0"/>
              </a:rPr>
              <a:t> Utilizator activ, plasează comenzi, gestionează contul și lasă recenzii.</a:t>
            </a:r>
          </a:p>
          <a:p>
            <a:pPr marL="457200" marR="0">
              <a:spcBef>
                <a:spcPts val="0"/>
              </a:spcBef>
              <a:spcAft>
                <a:spcPts val="0"/>
              </a:spcAft>
            </a:pPr>
            <a:r>
              <a:rPr lang="ro-RO" b="1" dirty="0">
                <a:effectLst/>
                <a:latin typeface="Times New Roman" panose="02020603050405020304" pitchFamily="18" charset="0"/>
                <a:ea typeface="Times New Roman" panose="02020603050405020304" pitchFamily="18" charset="0"/>
              </a:rPr>
              <a:t>Vizitator:</a:t>
            </a:r>
            <a:r>
              <a:rPr lang="ro-RO" dirty="0">
                <a:effectLst/>
                <a:latin typeface="Times New Roman" panose="02020603050405020304" pitchFamily="18" charset="0"/>
                <a:ea typeface="Times New Roman" panose="02020603050405020304" pitchFamily="18" charset="0"/>
              </a:rPr>
              <a:t> Persoană care vizitează și poate deveni ulterior client.</a:t>
            </a:r>
          </a:p>
          <a:p>
            <a:pPr marL="457200" marR="0">
              <a:spcBef>
                <a:spcPts val="0"/>
              </a:spcBef>
              <a:spcAft>
                <a:spcPts val="0"/>
              </a:spcAft>
            </a:pPr>
            <a:r>
              <a:rPr lang="ro-RO" b="1" dirty="0">
                <a:effectLst/>
                <a:latin typeface="Times New Roman" panose="02020603050405020304" pitchFamily="18" charset="0"/>
                <a:ea typeface="Times New Roman" panose="02020603050405020304" pitchFamily="18" charset="0"/>
              </a:rPr>
              <a:t>Administrator:</a:t>
            </a:r>
            <a:r>
              <a:rPr lang="ro-RO" dirty="0">
                <a:effectLst/>
                <a:latin typeface="Times New Roman" panose="02020603050405020304" pitchFamily="18" charset="0"/>
                <a:ea typeface="Times New Roman" panose="02020603050405020304" pitchFamily="18" charset="0"/>
              </a:rPr>
              <a:t> Gestionare și monitorizare activități pe platformă.</a:t>
            </a:r>
          </a:p>
          <a:p>
            <a:pPr marL="457200" marR="0">
              <a:spcBef>
                <a:spcPts val="0"/>
              </a:spcBef>
              <a:spcAft>
                <a:spcPts val="0"/>
              </a:spcAft>
            </a:pPr>
            <a:r>
              <a:rPr lang="ro-RO" b="1" dirty="0">
                <a:effectLst/>
                <a:latin typeface="Times New Roman" panose="02020603050405020304" pitchFamily="18" charset="0"/>
                <a:ea typeface="Times New Roman" panose="02020603050405020304" pitchFamily="18" charset="0"/>
              </a:rPr>
              <a:t>Sisteme:</a:t>
            </a:r>
            <a:endParaRPr lang="ro-RO" dirty="0">
              <a:effectLst/>
              <a:latin typeface="Times New Roman" panose="02020603050405020304" pitchFamily="18" charset="0"/>
              <a:ea typeface="Times New Roman" panose="02020603050405020304" pitchFamily="18" charset="0"/>
            </a:endParaRPr>
          </a:p>
          <a:p>
            <a:pPr marL="742950" marR="0" lvl="1" indent="-285750">
              <a:spcBef>
                <a:spcPts val="0"/>
              </a:spcBef>
              <a:spcAft>
                <a:spcPts val="0"/>
              </a:spcAft>
              <a:buSzPts val="1000"/>
              <a:buFont typeface="Symbol" panose="05050102010706020507" pitchFamily="18" charset="2"/>
              <a:buChar char=""/>
              <a:tabLst>
                <a:tab pos="914400" algn="l"/>
              </a:tabLst>
            </a:pPr>
            <a:r>
              <a:rPr lang="ro-RO" dirty="0">
                <a:effectLst/>
                <a:latin typeface="Times New Roman" panose="02020603050405020304" pitchFamily="18" charset="0"/>
                <a:ea typeface="Times New Roman" panose="02020603050405020304" pitchFamily="18" charset="0"/>
              </a:rPr>
              <a:t>Autentificare și securitate</a:t>
            </a:r>
          </a:p>
          <a:p>
            <a:pPr marL="742950" marR="0" lvl="1" indent="-285750">
              <a:spcBef>
                <a:spcPts val="0"/>
              </a:spcBef>
              <a:spcAft>
                <a:spcPts val="0"/>
              </a:spcAft>
              <a:buSzPts val="1000"/>
              <a:buFont typeface="Symbol" panose="05050102010706020507" pitchFamily="18" charset="2"/>
              <a:buChar char=""/>
              <a:tabLst>
                <a:tab pos="914400" algn="l"/>
              </a:tabLst>
            </a:pPr>
            <a:r>
              <a:rPr lang="ro-RO" dirty="0">
                <a:effectLst/>
                <a:latin typeface="Times New Roman" panose="02020603050405020304" pitchFamily="18" charset="0"/>
                <a:ea typeface="Times New Roman" panose="02020603050405020304" pitchFamily="18" charset="0"/>
              </a:rPr>
              <a:t>Procesare comenzi</a:t>
            </a:r>
          </a:p>
          <a:p>
            <a:pPr marL="742950" marR="0" lvl="1" indent="-285750">
              <a:spcBef>
                <a:spcPts val="0"/>
              </a:spcBef>
              <a:spcAft>
                <a:spcPts val="0"/>
              </a:spcAft>
              <a:buSzPts val="1000"/>
              <a:buFont typeface="Symbol" panose="05050102010706020507" pitchFamily="18" charset="2"/>
              <a:buChar char=""/>
              <a:tabLst>
                <a:tab pos="914400" algn="l"/>
              </a:tabLst>
            </a:pPr>
            <a:r>
              <a:rPr lang="ro-RO" dirty="0">
                <a:effectLst/>
                <a:latin typeface="Times New Roman" panose="02020603050405020304" pitchFamily="18" charset="0"/>
                <a:ea typeface="Times New Roman" panose="02020603050405020304" pitchFamily="18" charset="0"/>
              </a:rPr>
              <a:t>Gestionare produse</a:t>
            </a:r>
          </a:p>
          <a:p>
            <a:pPr marL="742950" marR="0" lvl="1" indent="-285750">
              <a:spcBef>
                <a:spcPts val="0"/>
              </a:spcBef>
              <a:spcAft>
                <a:spcPts val="0"/>
              </a:spcAft>
              <a:buSzPts val="1000"/>
              <a:buFont typeface="Symbol" panose="05050102010706020507" pitchFamily="18" charset="2"/>
              <a:buChar char=""/>
              <a:tabLst>
                <a:tab pos="914400" algn="l"/>
              </a:tabLst>
            </a:pPr>
            <a:r>
              <a:rPr lang="ro-RO" dirty="0">
                <a:effectLst/>
                <a:latin typeface="Times New Roman" panose="02020603050405020304" pitchFamily="18" charset="0"/>
                <a:ea typeface="Times New Roman" panose="02020603050405020304" pitchFamily="18" charset="0"/>
              </a:rPr>
              <a:t>Gestionare stocuri</a:t>
            </a:r>
          </a:p>
          <a:p>
            <a:pPr marL="742950" marR="0" lvl="1" indent="-285750">
              <a:spcBef>
                <a:spcPts val="0"/>
              </a:spcBef>
              <a:spcAft>
                <a:spcPts val="0"/>
              </a:spcAft>
              <a:buSzPts val="1000"/>
              <a:buFont typeface="Symbol" panose="05050102010706020507" pitchFamily="18" charset="2"/>
              <a:buChar char=""/>
              <a:tabLst>
                <a:tab pos="914400" algn="l"/>
              </a:tabLst>
            </a:pPr>
            <a:r>
              <a:rPr lang="ro-RO" dirty="0">
                <a:effectLst/>
                <a:latin typeface="Times New Roman" panose="02020603050405020304" pitchFamily="18" charset="0"/>
                <a:ea typeface="Times New Roman" panose="02020603050405020304" pitchFamily="18" charset="0"/>
              </a:rPr>
              <a:t>Recenzii și evaluări</a:t>
            </a:r>
          </a:p>
          <a:p>
            <a:endParaRPr lang="ro-RO" dirty="0"/>
          </a:p>
        </p:txBody>
      </p:sp>
    </p:spTree>
    <p:extLst>
      <p:ext uri="{BB962C8B-B14F-4D97-AF65-F5344CB8AC3E}">
        <p14:creationId xmlns:p14="http://schemas.microsoft.com/office/powerpoint/2010/main" val="557678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76"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78" name="Rectangle 77">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dirty="0" err="1">
                <a:solidFill>
                  <a:srgbClr val="EBEBEB"/>
                </a:solidFill>
              </a:rPr>
              <a:t>Recenzii</a:t>
            </a:r>
            <a:r>
              <a:rPr lang="en-US" sz="3600" dirty="0">
                <a:solidFill>
                  <a:srgbClr val="EBEBEB"/>
                </a:solidFill>
              </a:rPr>
              <a:t> </a:t>
            </a:r>
            <a:r>
              <a:rPr lang="en-US" sz="3600" dirty="0" err="1">
                <a:solidFill>
                  <a:srgbClr val="EBEBEB"/>
                </a:solidFill>
              </a:rPr>
              <a:t>si</a:t>
            </a:r>
            <a:r>
              <a:rPr lang="en-US" sz="3600" dirty="0">
                <a:solidFill>
                  <a:srgbClr val="EBEBEB"/>
                </a:solidFill>
              </a:rPr>
              <a:t> </a:t>
            </a:r>
            <a:r>
              <a:rPr lang="en-US" sz="3600" dirty="0" err="1">
                <a:solidFill>
                  <a:srgbClr val="EBEBEB"/>
                </a:solidFill>
              </a:rPr>
              <a:t>evaluari</a:t>
            </a:r>
            <a:r>
              <a:rPr lang="en-US" sz="3600" dirty="0">
                <a:solidFill>
                  <a:srgbClr val="EBEBEB"/>
                </a:solidFill>
              </a:rPr>
              <a:t> ale </a:t>
            </a:r>
            <a:r>
              <a:rPr lang="en-US" sz="3600" dirty="0" err="1">
                <a:solidFill>
                  <a:srgbClr val="EBEBEB"/>
                </a:solidFill>
              </a:rPr>
              <a:t>produselor</a:t>
            </a:r>
            <a:endParaRPr lang="en-US" sz="3600" b="0" i="0" kern="1200" dirty="0">
              <a:solidFill>
                <a:srgbClr val="EBEBEB"/>
              </a:solidFill>
            </a:endParaRPr>
          </a:p>
        </p:txBody>
      </p:sp>
      <p:grpSp>
        <p:nvGrpSpPr>
          <p:cNvPr id="80" name="Group 79">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81" name="Rectangle 80">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82"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83"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51668D75-3186-5DEB-C8B7-BB1C1B1EC5CC}"/>
              </a:ext>
            </a:extLst>
          </p:cNvPr>
          <p:cNvPicPr>
            <a:picLocks noChangeAspect="1"/>
          </p:cNvPicPr>
          <p:nvPr/>
        </p:nvPicPr>
        <p:blipFill>
          <a:blip r:embed="rId3"/>
          <a:stretch>
            <a:fillRect/>
          </a:stretch>
        </p:blipFill>
        <p:spPr>
          <a:xfrm>
            <a:off x="-72763" y="838580"/>
            <a:ext cx="7805890" cy="4778154"/>
          </a:xfrm>
          <a:prstGeom prst="rect">
            <a:avLst/>
          </a:prstGeom>
        </p:spPr>
      </p:pic>
    </p:spTree>
    <p:extLst>
      <p:ext uri="{BB962C8B-B14F-4D97-AF65-F5344CB8AC3E}">
        <p14:creationId xmlns:p14="http://schemas.microsoft.com/office/powerpoint/2010/main" val="88830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8" name="Rectangle 5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59"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61" name="Rectangle 6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grpSp>
        <p:nvGrpSpPr>
          <p:cNvPr id="63" name="Group 6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64" name="Rectangle 6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6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txBody>
            <a:bodyPr/>
            <a:lstStyle/>
            <a:p>
              <a:endParaRPr lang="ro-RO"/>
            </a:p>
          </p:txBody>
        </p:sp>
      </p:grpSp>
      <p:sp>
        <p:nvSpPr>
          <p:cNvPr id="2" name="Titlu 1">
            <a:extLst>
              <a:ext uri="{FF2B5EF4-FFF2-40B4-BE49-F238E27FC236}">
                <a16:creationId xmlns:a16="http://schemas.microsoft.com/office/drawing/2014/main" id="{B1336C6E-118F-5FD1-A104-E2329A9D102A}"/>
              </a:ext>
            </a:extLst>
          </p:cNvPr>
          <p:cNvSpPr>
            <a:spLocks noGrp="1"/>
          </p:cNvSpPr>
          <p:nvPr>
            <p:ph type="title"/>
          </p:nvPr>
        </p:nvSpPr>
        <p:spPr>
          <a:xfrm>
            <a:off x="4678420" y="1370143"/>
            <a:ext cx="6391270" cy="4157446"/>
          </a:xfrm>
        </p:spPr>
        <p:txBody>
          <a:bodyPr vert="horz" lIns="91440" tIns="45720" rIns="91440" bIns="45720" rtlCol="0" anchor="ctr">
            <a:normAutofit/>
          </a:bodyPr>
          <a:lstStyle/>
          <a:p>
            <a:r>
              <a:rPr lang="en-US" sz="6600">
                <a:solidFill>
                  <a:schemeClr val="tx1"/>
                </a:solidFill>
              </a:rPr>
              <a:t>Diagrame de activitate</a:t>
            </a:r>
          </a:p>
        </p:txBody>
      </p:sp>
      <p:cxnSp>
        <p:nvCxnSpPr>
          <p:cNvPr id="67" name="Straight Connector 6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3921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66" name="Rectangle 6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6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69" name="Rectangle 6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7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73" name="Rectangle 7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796591F1-9A03-04B6-12FA-BC80D22B56C4}"/>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4600" b="0" i="0" kern="1200" dirty="0" err="1">
                <a:solidFill>
                  <a:srgbClr val="EBEBEB"/>
                </a:solidFill>
                <a:latin typeface="+mj-lt"/>
                <a:ea typeface="+mj-ea"/>
                <a:cs typeface="+mj-cs"/>
              </a:rPr>
              <a:t>Navigare</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si</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vizualizare</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produse</a:t>
            </a:r>
            <a:r>
              <a:rPr lang="en-US" sz="4600" b="0" i="0" kern="1200" dirty="0">
                <a:solidFill>
                  <a:srgbClr val="EBEBEB"/>
                </a:solidFill>
                <a:effectLst/>
                <a:latin typeface="+mj-lt"/>
                <a:ea typeface="+mj-ea"/>
                <a:cs typeface="+mj-cs"/>
              </a:rPr>
              <a:t>  </a:t>
            </a:r>
            <a:br>
              <a:rPr lang="en-US" sz="4600" b="0" i="0" kern="1200" dirty="0">
                <a:solidFill>
                  <a:srgbClr val="EBEBEB"/>
                </a:solidFill>
                <a:effectLst/>
                <a:latin typeface="+mj-lt"/>
                <a:ea typeface="+mj-ea"/>
                <a:cs typeface="+mj-cs"/>
              </a:rPr>
            </a:br>
            <a:endParaRPr lang="en-US" sz="46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9161D45A-5374-E418-7845-EAB90872A77C}"/>
              </a:ext>
            </a:extLst>
          </p:cNvPr>
          <p:cNvSpPr>
            <a:spLocks noGrp="1"/>
          </p:cNvSpPr>
          <p:nvPr>
            <p:ph type="body" idx="1"/>
          </p:nvPr>
        </p:nvSpPr>
        <p:spPr>
          <a:xfrm>
            <a:off x="8160773" y="4591665"/>
            <a:ext cx="3382298" cy="1150156"/>
          </a:xfrm>
        </p:spPr>
        <p:txBody>
          <a:bodyPr vert="horz" lIns="91440" tIns="45720" rIns="91440" bIns="45720" rtlCol="0" anchor="t">
            <a:normAutofit/>
          </a:bodyPr>
          <a:lstStyle/>
          <a:p>
            <a:pPr marR="0">
              <a:lnSpc>
                <a:spcPct val="90000"/>
              </a:lnSpc>
            </a:pPr>
            <a:r>
              <a:rPr lang="en-US" sz="900" b="0" i="0" kern="1200" cap="all" dirty="0">
                <a:solidFill>
                  <a:schemeClr val="accent1">
                    <a:lumMod val="60000"/>
                    <a:lumOff val="40000"/>
                  </a:schemeClr>
                </a:solidFill>
                <a:effectLst/>
                <a:latin typeface="+mn-lt"/>
                <a:ea typeface="+mn-ea"/>
                <a:cs typeface="+mn-cs"/>
              </a:rPr>
              <a:t> </a:t>
            </a:r>
          </a:p>
          <a:p>
            <a:pPr marR="0">
              <a:lnSpc>
                <a:spcPct val="90000"/>
              </a:lnSpc>
            </a:pPr>
            <a:r>
              <a:rPr lang="en-US" sz="900" b="0" i="0" kern="1200" cap="all" dirty="0">
                <a:solidFill>
                  <a:schemeClr val="accent1">
                    <a:lumMod val="60000"/>
                    <a:lumOff val="40000"/>
                  </a:schemeClr>
                </a:solidFill>
                <a:effectLst/>
                <a:latin typeface="+mn-lt"/>
                <a:ea typeface="+mn-ea"/>
                <a:cs typeface="+mn-cs"/>
              </a:rPr>
              <a:t> Navigarea și vizualizarea produselor oferă utilizatorilor posibilitatea de a explora catalogul de produse. Interfața intuitivă permite utilizatorilor să descopere diferite categorii și să vzualizeze imagini și informații de bază despre produs</a:t>
            </a:r>
          </a:p>
          <a:p>
            <a:pPr marR="0">
              <a:lnSpc>
                <a:spcPct val="90000"/>
              </a:lnSpc>
            </a:pPr>
            <a:endParaRPr lang="en-US" sz="900" b="0" i="0" kern="1200" cap="all" dirty="0">
              <a:solidFill>
                <a:schemeClr val="accent1">
                  <a:lumMod val="60000"/>
                  <a:lumOff val="40000"/>
                </a:schemeClr>
              </a:solidFill>
              <a:latin typeface="+mn-lt"/>
              <a:ea typeface="+mn-ea"/>
              <a:cs typeface="+mn-cs"/>
            </a:endParaRPr>
          </a:p>
        </p:txBody>
      </p:sp>
      <p:pic>
        <p:nvPicPr>
          <p:cNvPr id="5" name="Imagine 4">
            <a:extLst>
              <a:ext uri="{FF2B5EF4-FFF2-40B4-BE49-F238E27FC236}">
                <a16:creationId xmlns:a16="http://schemas.microsoft.com/office/drawing/2014/main" id="{A2B25E75-5F4F-CCBB-6D85-85F12565C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33" y="976177"/>
            <a:ext cx="6982629" cy="476564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54900360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9" name="Rectangle 3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40"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42" name="Rectangle 4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4"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46" name="Rectangle 4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06F2ACCC-C241-2E8E-0073-C05751338327}"/>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3800" b="0" i="0" kern="1200" dirty="0" err="1">
                <a:solidFill>
                  <a:srgbClr val="EBEBEB"/>
                </a:solidFill>
                <a:effectLst/>
                <a:latin typeface="+mj-lt"/>
                <a:ea typeface="+mj-ea"/>
                <a:cs typeface="+mj-cs"/>
              </a:rPr>
              <a:t>Autentificare</a:t>
            </a:r>
            <a:r>
              <a:rPr lang="en-US" sz="3800" b="0" i="0" kern="1200" dirty="0">
                <a:solidFill>
                  <a:srgbClr val="EBEBEB"/>
                </a:solidFill>
                <a:effectLst/>
                <a:latin typeface="+mj-lt"/>
                <a:ea typeface="+mj-ea"/>
                <a:cs typeface="+mj-cs"/>
              </a:rPr>
              <a:t> </a:t>
            </a:r>
            <a:r>
              <a:rPr lang="en-US" sz="3800" b="0" i="0" kern="1200" dirty="0" err="1">
                <a:solidFill>
                  <a:srgbClr val="EBEBEB"/>
                </a:solidFill>
                <a:effectLst/>
                <a:latin typeface="+mj-lt"/>
                <a:ea typeface="+mj-ea"/>
                <a:cs typeface="+mj-cs"/>
              </a:rPr>
              <a:t>și</a:t>
            </a:r>
            <a:r>
              <a:rPr lang="en-US" sz="3800" b="0" i="0" kern="1200" dirty="0">
                <a:solidFill>
                  <a:srgbClr val="EBEBEB"/>
                </a:solidFill>
                <a:effectLst/>
                <a:latin typeface="+mj-lt"/>
                <a:ea typeface="+mj-ea"/>
                <a:cs typeface="+mj-cs"/>
              </a:rPr>
              <a:t> </a:t>
            </a:r>
            <a:r>
              <a:rPr lang="en-US" sz="3800" b="0" i="0" kern="1200" dirty="0" err="1">
                <a:solidFill>
                  <a:srgbClr val="EBEBEB"/>
                </a:solidFill>
                <a:effectLst/>
                <a:latin typeface="+mj-lt"/>
                <a:ea typeface="+mj-ea"/>
                <a:cs typeface="+mj-cs"/>
              </a:rPr>
              <a:t>înregistrarea</a:t>
            </a:r>
            <a:r>
              <a:rPr lang="en-US" sz="3800" b="0" i="0" kern="1200" dirty="0">
                <a:solidFill>
                  <a:srgbClr val="EBEBEB"/>
                </a:solidFill>
                <a:effectLst/>
                <a:latin typeface="+mj-lt"/>
                <a:ea typeface="+mj-ea"/>
                <a:cs typeface="+mj-cs"/>
              </a:rPr>
              <a:t>  </a:t>
            </a:r>
            <a:br>
              <a:rPr lang="en-US" sz="3800" b="0" i="0" kern="1200" dirty="0">
                <a:solidFill>
                  <a:srgbClr val="EBEBEB"/>
                </a:solidFill>
                <a:effectLst/>
                <a:latin typeface="+mj-lt"/>
                <a:ea typeface="+mj-ea"/>
                <a:cs typeface="+mj-cs"/>
              </a:rPr>
            </a:br>
            <a:endParaRPr lang="en-US" sz="38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03D363C5-D2D0-1377-8493-6D6DCA687467}"/>
              </a:ext>
            </a:extLst>
          </p:cNvPr>
          <p:cNvSpPr>
            <a:spLocks noGrp="1"/>
          </p:cNvSpPr>
          <p:nvPr>
            <p:ph type="body" idx="1"/>
          </p:nvPr>
        </p:nvSpPr>
        <p:spPr>
          <a:xfrm>
            <a:off x="8160773" y="4591665"/>
            <a:ext cx="3382298" cy="1150156"/>
          </a:xfrm>
        </p:spPr>
        <p:txBody>
          <a:bodyPr vert="horz" lIns="91440" tIns="45720" rIns="91440" bIns="45720" rtlCol="0" anchor="t">
            <a:normAutofit/>
          </a:bodyPr>
          <a:lstStyle/>
          <a:p>
            <a:pPr marR="0">
              <a:lnSpc>
                <a:spcPct val="90000"/>
              </a:lnSpc>
            </a:pPr>
            <a:r>
              <a:rPr lang="en-US" sz="700" b="0" i="0" kern="1200" cap="all" dirty="0">
                <a:solidFill>
                  <a:schemeClr val="accent1">
                    <a:lumMod val="60000"/>
                    <a:lumOff val="40000"/>
                  </a:schemeClr>
                </a:solidFill>
                <a:effectLst/>
                <a:latin typeface="+mn-lt"/>
                <a:ea typeface="+mn-ea"/>
                <a:cs typeface="+mn-cs"/>
              </a:rPr>
              <a:t>Sistemul de autentificare și înregistrare permite utilizatorilor să acceseze conturile existente sau să își creeze noi conturi. Autentificarea se realizează prin introducerea unui nume de utilizator și a unei parole securizate, în timp ce înregistrarea implică furnizarea unor informații de bază și a unei adrese de e-mail. Aceste funcționalități asigură securitatea și personalizarea experienței utilizatorilor.</a:t>
            </a:r>
          </a:p>
          <a:p>
            <a:pPr>
              <a:lnSpc>
                <a:spcPct val="90000"/>
              </a:lnSpc>
            </a:pPr>
            <a:endParaRPr lang="en-US" sz="700" b="0" i="0" kern="1200" cap="all" dirty="0">
              <a:solidFill>
                <a:schemeClr val="accent1">
                  <a:lumMod val="60000"/>
                  <a:lumOff val="40000"/>
                </a:schemeClr>
              </a:solidFill>
              <a:latin typeface="+mn-lt"/>
              <a:ea typeface="+mn-ea"/>
              <a:cs typeface="+mn-cs"/>
            </a:endParaRPr>
          </a:p>
        </p:txBody>
      </p:sp>
      <p:pic>
        <p:nvPicPr>
          <p:cNvPr id="7" name="Imagine 6">
            <a:extLst>
              <a:ext uri="{FF2B5EF4-FFF2-40B4-BE49-F238E27FC236}">
                <a16:creationId xmlns:a16="http://schemas.microsoft.com/office/drawing/2014/main" id="{F969F897-A9D1-5EEC-24B6-6CA6D7538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774" y="804679"/>
            <a:ext cx="6945541" cy="493714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7440541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2" name="Titlu 1">
            <a:extLst>
              <a:ext uri="{FF2B5EF4-FFF2-40B4-BE49-F238E27FC236}">
                <a16:creationId xmlns:a16="http://schemas.microsoft.com/office/drawing/2014/main" id="{B8616805-9F66-B90F-632C-FEFAB20F1146}"/>
              </a:ext>
            </a:extLst>
          </p:cNvPr>
          <p:cNvSpPr>
            <a:spLocks noGrp="1"/>
          </p:cNvSpPr>
          <p:nvPr>
            <p:ph type="title"/>
          </p:nvPr>
        </p:nvSpPr>
        <p:spPr>
          <a:xfrm>
            <a:off x="6744929" y="1241266"/>
            <a:ext cx="4798142" cy="3153753"/>
          </a:xfrm>
        </p:spPr>
        <p:txBody>
          <a:bodyPr vert="horz" lIns="91440" tIns="45720" rIns="91440" bIns="45720" rtlCol="0" anchor="b">
            <a:normAutofit/>
          </a:bodyPr>
          <a:lstStyle/>
          <a:p>
            <a:pPr>
              <a:lnSpc>
                <a:spcPct val="90000"/>
              </a:lnSpc>
            </a:pPr>
            <a:r>
              <a:rPr lang="en-US" sz="5400" b="0" i="0" kern="1200" dirty="0" err="1">
                <a:solidFill>
                  <a:srgbClr val="EBEBEB"/>
                </a:solidFill>
                <a:latin typeface="+mj-lt"/>
                <a:ea typeface="+mj-ea"/>
                <a:cs typeface="+mj-cs"/>
              </a:rPr>
              <a:t>Gestioanarea</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contului</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utilizator</a:t>
            </a:r>
            <a:br>
              <a:rPr lang="en-US" sz="5400" b="0" i="0" kern="1200" dirty="0">
                <a:solidFill>
                  <a:srgbClr val="EBEBEB"/>
                </a:solidFill>
                <a:effectLst/>
                <a:latin typeface="+mj-lt"/>
                <a:ea typeface="+mj-ea"/>
                <a:cs typeface="+mj-cs"/>
              </a:rPr>
            </a:br>
            <a:endParaRPr lang="en-US" sz="54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7CBE9DF7-20A9-F621-BF7B-285942DD6386}"/>
              </a:ext>
            </a:extLst>
          </p:cNvPr>
          <p:cNvSpPr>
            <a:spLocks noGrp="1"/>
          </p:cNvSpPr>
          <p:nvPr>
            <p:ph type="body" idx="1"/>
          </p:nvPr>
        </p:nvSpPr>
        <p:spPr>
          <a:xfrm>
            <a:off x="6744929" y="4591665"/>
            <a:ext cx="4798142" cy="1622322"/>
          </a:xfrm>
        </p:spPr>
        <p:txBody>
          <a:bodyPr vert="horz" lIns="91440" tIns="45720" rIns="91440" bIns="45720" rtlCol="0" anchor="t">
            <a:normAutofit/>
          </a:bodyPr>
          <a:lstStyle/>
          <a:p>
            <a:pPr marR="0">
              <a:lnSpc>
                <a:spcPct val="90000"/>
              </a:lnSpc>
            </a:pPr>
            <a:r>
              <a:rPr lang="en-US" sz="1500" b="0" i="0" kern="1200" cap="all" dirty="0">
                <a:solidFill>
                  <a:schemeClr val="accent1">
                    <a:lumMod val="60000"/>
                    <a:lumOff val="40000"/>
                  </a:schemeClr>
                </a:solidFill>
                <a:effectLst/>
                <a:latin typeface="+mn-lt"/>
                <a:ea typeface="+mn-ea"/>
                <a:cs typeface="+mn-cs"/>
              </a:rPr>
              <a:t>Gestionarea contului utilizatorului oferă utilizatorilor posibilitatea de a-și actualiza informațiile personale, precum adresa de livrare sau parola contului. Această funcționalitate contribuie la menținerea unui cont personalizat și securizat.</a:t>
            </a:r>
          </a:p>
          <a:p>
            <a:pPr marR="0">
              <a:lnSpc>
                <a:spcPct val="90000"/>
              </a:lnSpc>
            </a:pPr>
            <a:endParaRPr lang="en-US" sz="1500" b="0" i="0" kern="1200" cap="all" dirty="0">
              <a:solidFill>
                <a:schemeClr val="accent1">
                  <a:lumMod val="60000"/>
                  <a:lumOff val="40000"/>
                </a:schemeClr>
              </a:solidFill>
              <a:latin typeface="+mn-lt"/>
              <a:ea typeface="+mn-ea"/>
              <a:cs typeface="+mn-cs"/>
            </a:endParaRPr>
          </a:p>
        </p:txBody>
      </p:sp>
      <p:sp>
        <p:nvSpPr>
          <p:cNvPr id="33" name="Rectangle 32">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pic>
        <p:nvPicPr>
          <p:cNvPr id="4" name="Imagine 3">
            <a:extLst>
              <a:ext uri="{FF2B5EF4-FFF2-40B4-BE49-F238E27FC236}">
                <a16:creationId xmlns:a16="http://schemas.microsoft.com/office/drawing/2014/main" id="{192FF1A6-5DF2-C143-B38E-44C93E42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789" y="821281"/>
            <a:ext cx="5413435" cy="536607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6151051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38"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9"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2" name="Titlu 1">
            <a:extLst>
              <a:ext uri="{FF2B5EF4-FFF2-40B4-BE49-F238E27FC236}">
                <a16:creationId xmlns:a16="http://schemas.microsoft.com/office/drawing/2014/main" id="{CB735589-4768-3E20-AE21-BE0505F7C200}"/>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Cautare si filtrare</a:t>
            </a:r>
            <a:br>
              <a:rPr lang="en-US" sz="5400" b="0" i="0" kern="1200">
                <a:solidFill>
                  <a:srgbClr val="EBEBEB"/>
                </a:solidFill>
                <a:effectLst/>
                <a:latin typeface="+mj-lt"/>
                <a:ea typeface="+mj-ea"/>
                <a:cs typeface="+mj-cs"/>
              </a:rPr>
            </a:br>
            <a:endParaRPr lang="en-US" sz="5400" b="0" i="0" kern="120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FBE1D05B-38FC-7497-9BF4-019786BE5D9B}"/>
              </a:ext>
            </a:extLst>
          </p:cNvPr>
          <p:cNvSpPr>
            <a:spLocks noGrp="1"/>
          </p:cNvSpPr>
          <p:nvPr>
            <p:ph type="body" idx="1"/>
          </p:nvPr>
        </p:nvSpPr>
        <p:spPr>
          <a:xfrm>
            <a:off x="6744929" y="4395019"/>
            <a:ext cx="4798142" cy="1622322"/>
          </a:xfrm>
        </p:spPr>
        <p:txBody>
          <a:bodyPr vert="horz" lIns="91440" tIns="45720" rIns="91440" bIns="45720" rtlCol="0" anchor="t">
            <a:normAutofit/>
          </a:bodyPr>
          <a:lstStyle/>
          <a:p>
            <a:pPr marR="0">
              <a:lnSpc>
                <a:spcPct val="90000"/>
              </a:lnSpc>
            </a:pPr>
            <a:r>
              <a:rPr lang="en-US" sz="1500" b="0" i="0" kern="1200" cap="all" dirty="0">
                <a:solidFill>
                  <a:schemeClr val="accent1">
                    <a:lumMod val="60000"/>
                    <a:lumOff val="40000"/>
                  </a:schemeClr>
                </a:solidFill>
                <a:effectLst/>
                <a:latin typeface="+mn-lt"/>
                <a:ea typeface="+mn-ea"/>
                <a:cs typeface="+mn-cs"/>
              </a:rPr>
              <a:t>Căutarea și filtrarea permit utilizatorilor să găsească rapid produsele dorite. Căutarea se efectuează prin introducerea unor cuvinte cheie, în timp ce filtrele permit rafinarea rezultatelor în funcție de criterii precum preț, categorie sau caracteristici specifice.</a:t>
            </a:r>
          </a:p>
          <a:p>
            <a:pPr marR="0">
              <a:lnSpc>
                <a:spcPct val="90000"/>
              </a:lnSpc>
            </a:pPr>
            <a:endParaRPr lang="en-US" sz="1500" b="0" i="0" kern="1200" cap="all" dirty="0">
              <a:solidFill>
                <a:schemeClr val="accent1">
                  <a:lumMod val="60000"/>
                  <a:lumOff val="40000"/>
                </a:schemeClr>
              </a:solidFill>
              <a:latin typeface="+mn-lt"/>
              <a:ea typeface="+mn-ea"/>
              <a:cs typeface="+mn-cs"/>
            </a:endParaRPr>
          </a:p>
        </p:txBody>
      </p:sp>
      <p:sp>
        <p:nvSpPr>
          <p:cNvPr id="40" name="Rectangle 32">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pic>
        <p:nvPicPr>
          <p:cNvPr id="5" name="Imagine 4">
            <a:extLst>
              <a:ext uri="{FF2B5EF4-FFF2-40B4-BE49-F238E27FC236}">
                <a16:creationId xmlns:a16="http://schemas.microsoft.com/office/drawing/2014/main" id="{4A8FAE9F-963B-D798-F672-DA22F4A6D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837" y="610369"/>
            <a:ext cx="3260704" cy="563726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874511298"/>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33" name="Rectangle 3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963BF467-2374-FC9F-879B-56CE05286DDD}"/>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err="1">
                <a:solidFill>
                  <a:srgbClr val="EBEBEB"/>
                </a:solidFill>
                <a:latin typeface="+mj-lt"/>
                <a:ea typeface="+mj-ea"/>
                <a:cs typeface="+mj-cs"/>
              </a:rPr>
              <a:t>Listare</a:t>
            </a:r>
            <a:r>
              <a:rPr lang="en-US" sz="5400" b="0" i="0" kern="1200" dirty="0">
                <a:solidFill>
                  <a:srgbClr val="EBEBEB"/>
                </a:solidFill>
                <a:latin typeface="+mj-lt"/>
                <a:ea typeface="+mj-ea"/>
                <a:cs typeface="+mj-cs"/>
              </a:rPr>
              <a:t> de </a:t>
            </a:r>
            <a:r>
              <a:rPr lang="en-US" sz="5400" b="0" i="0" kern="1200" dirty="0" err="1">
                <a:solidFill>
                  <a:srgbClr val="EBEBEB"/>
                </a:solidFill>
                <a:latin typeface="+mj-lt"/>
                <a:ea typeface="+mj-ea"/>
                <a:cs typeface="+mj-cs"/>
              </a:rPr>
              <a:t>produse</a:t>
            </a:r>
            <a:br>
              <a:rPr lang="en-US" sz="5400" b="0" i="0" kern="1200" dirty="0">
                <a:solidFill>
                  <a:srgbClr val="EBEBEB"/>
                </a:solidFill>
                <a:effectLst/>
                <a:latin typeface="+mj-lt"/>
                <a:ea typeface="+mj-ea"/>
                <a:cs typeface="+mj-cs"/>
              </a:rPr>
            </a:br>
            <a:endParaRPr lang="en-US" sz="54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1FF615ED-8DF2-2A0B-7D80-5D1C561A2395}"/>
              </a:ext>
            </a:extLst>
          </p:cNvPr>
          <p:cNvSpPr>
            <a:spLocks noGrp="1"/>
          </p:cNvSpPr>
          <p:nvPr>
            <p:ph type="body" idx="1"/>
          </p:nvPr>
        </p:nvSpPr>
        <p:spPr>
          <a:xfrm>
            <a:off x="8160773" y="4591665"/>
            <a:ext cx="3382298" cy="1150156"/>
          </a:xfrm>
        </p:spPr>
        <p:txBody>
          <a:bodyPr vert="horz" lIns="91440" tIns="45720" rIns="91440" bIns="45720" rtlCol="0" anchor="t">
            <a:normAutofit/>
          </a:bodyPr>
          <a:lstStyle/>
          <a:p>
            <a:pPr marR="0">
              <a:lnSpc>
                <a:spcPct val="90000"/>
              </a:lnSpc>
            </a:pPr>
            <a:r>
              <a:rPr lang="en-US" sz="1100" b="0" i="0" kern="1200" cap="all" dirty="0">
                <a:solidFill>
                  <a:schemeClr val="accent1">
                    <a:lumMod val="60000"/>
                    <a:lumOff val="40000"/>
                  </a:schemeClr>
                </a:solidFill>
                <a:effectLst/>
                <a:latin typeface="+mn-lt"/>
                <a:ea typeface="+mn-ea"/>
                <a:cs typeface="+mn-cs"/>
              </a:rPr>
              <a:t>Funcția de listare a produselor prezintă produsele disponibile într-o manieră structurată și accesibilă. Această listare poate fi organizată în categorii, subcategorii sau în funcție de alte criterii relevante, facilitând găsirea rapidă a produselor dorite.</a:t>
            </a:r>
            <a:endParaRPr lang="en-US" sz="1100" b="0" i="0" kern="1200" cap="all" dirty="0">
              <a:solidFill>
                <a:schemeClr val="accent1">
                  <a:lumMod val="60000"/>
                  <a:lumOff val="40000"/>
                </a:schemeClr>
              </a:solidFill>
              <a:latin typeface="+mn-lt"/>
              <a:ea typeface="+mn-ea"/>
              <a:cs typeface="+mn-cs"/>
            </a:endParaRPr>
          </a:p>
        </p:txBody>
      </p:sp>
      <p:pic>
        <p:nvPicPr>
          <p:cNvPr id="5" name="Imagine 4">
            <a:extLst>
              <a:ext uri="{FF2B5EF4-FFF2-40B4-BE49-F238E27FC236}">
                <a16:creationId xmlns:a16="http://schemas.microsoft.com/office/drawing/2014/main" id="{ABC76CCA-A983-026A-890E-C37E49391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43" y="835270"/>
            <a:ext cx="6911072" cy="532152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1823592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2" name="Titlu 1">
            <a:extLst>
              <a:ext uri="{FF2B5EF4-FFF2-40B4-BE49-F238E27FC236}">
                <a16:creationId xmlns:a16="http://schemas.microsoft.com/office/drawing/2014/main" id="{8D60514B-B699-4111-34E9-804B770B0005}"/>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err="1">
                <a:solidFill>
                  <a:srgbClr val="EBEBEB"/>
                </a:solidFill>
                <a:latin typeface="+mj-lt"/>
                <a:ea typeface="+mj-ea"/>
                <a:cs typeface="+mj-cs"/>
              </a:rPr>
              <a:t>Detaliere</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produs</a:t>
            </a:r>
            <a:br>
              <a:rPr lang="en-US" sz="5400" b="0" i="0" kern="1200" dirty="0">
                <a:solidFill>
                  <a:srgbClr val="EBEBEB"/>
                </a:solidFill>
                <a:effectLst/>
                <a:latin typeface="+mj-lt"/>
                <a:ea typeface="+mj-ea"/>
                <a:cs typeface="+mj-cs"/>
              </a:rPr>
            </a:br>
            <a:endParaRPr lang="en-US" sz="54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5F730250-CC91-CDF4-6899-B956AA75793F}"/>
              </a:ext>
            </a:extLst>
          </p:cNvPr>
          <p:cNvSpPr>
            <a:spLocks noGrp="1"/>
          </p:cNvSpPr>
          <p:nvPr>
            <p:ph type="body" idx="1"/>
          </p:nvPr>
        </p:nvSpPr>
        <p:spPr>
          <a:xfrm>
            <a:off x="6744929" y="4591665"/>
            <a:ext cx="4798142" cy="1622322"/>
          </a:xfrm>
        </p:spPr>
        <p:txBody>
          <a:bodyPr vert="horz" lIns="91440" tIns="45720" rIns="91440" bIns="45720" rtlCol="0" anchor="t">
            <a:normAutofit/>
          </a:bodyPr>
          <a:lstStyle/>
          <a:p>
            <a:pPr marR="0">
              <a:lnSpc>
                <a:spcPct val="90000"/>
              </a:lnSpc>
            </a:pPr>
            <a:r>
              <a:rPr lang="en-US" sz="1500" b="0" i="0" kern="1200" cap="all" dirty="0">
                <a:solidFill>
                  <a:schemeClr val="accent1">
                    <a:lumMod val="60000"/>
                    <a:lumOff val="40000"/>
                  </a:schemeClr>
                </a:solidFill>
                <a:effectLst/>
                <a:latin typeface="+mn-lt"/>
                <a:ea typeface="+mn-ea"/>
                <a:cs typeface="+mn-cs"/>
              </a:rPr>
              <a:t>Detaliile despre produs oferă informații extinse despre un produs specific. Acestea pot include descrieri detaliate, specificații tehnice, recenzii ale altor utilizatori, precum și imagini suplimentare pentru a oferi o perspectivă completă asupra produsului.</a:t>
            </a:r>
          </a:p>
          <a:p>
            <a:pPr marR="0">
              <a:lnSpc>
                <a:spcPct val="90000"/>
              </a:lnSpc>
            </a:pPr>
            <a:endParaRPr lang="en-US" sz="1500" b="0" i="0" kern="1200" cap="all" dirty="0">
              <a:solidFill>
                <a:schemeClr val="accent1">
                  <a:lumMod val="60000"/>
                  <a:lumOff val="40000"/>
                </a:schemeClr>
              </a:solidFill>
              <a:latin typeface="+mn-lt"/>
              <a:ea typeface="+mn-ea"/>
              <a:cs typeface="+mn-cs"/>
            </a:endParaRPr>
          </a:p>
        </p:txBody>
      </p:sp>
      <p:sp>
        <p:nvSpPr>
          <p:cNvPr id="33" name="Rectangle 32">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pic>
        <p:nvPicPr>
          <p:cNvPr id="5" name="Imagine 4">
            <a:extLst>
              <a:ext uri="{FF2B5EF4-FFF2-40B4-BE49-F238E27FC236}">
                <a16:creationId xmlns:a16="http://schemas.microsoft.com/office/drawing/2014/main" id="{DE006C1C-2756-A3FF-76F6-C3C4207EA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67" y="661308"/>
            <a:ext cx="5378710" cy="553538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709505227"/>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9" name="Group 37">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0" name="Rectangle 38">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5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52" name="Rectangle 41">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53"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54" name="Rectangle 45">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1655D27E-B73E-7468-DC16-812FA2F18657}"/>
              </a:ext>
            </a:extLst>
          </p:cNvPr>
          <p:cNvSpPr>
            <a:spLocks noGrp="1"/>
          </p:cNvSpPr>
          <p:nvPr>
            <p:ph type="title"/>
          </p:nvPr>
        </p:nvSpPr>
        <p:spPr>
          <a:xfrm>
            <a:off x="7825493" y="980982"/>
            <a:ext cx="3382297" cy="3281957"/>
          </a:xfrm>
        </p:spPr>
        <p:txBody>
          <a:bodyPr vert="horz" lIns="91440" tIns="45720" rIns="91440" bIns="45720" rtlCol="0" anchor="b">
            <a:normAutofit/>
          </a:bodyPr>
          <a:lstStyle/>
          <a:p>
            <a:pPr>
              <a:lnSpc>
                <a:spcPct val="90000"/>
              </a:lnSpc>
            </a:pPr>
            <a:r>
              <a:rPr lang="en-US" sz="4200" b="0" i="0" kern="1200" dirty="0" err="1">
                <a:solidFill>
                  <a:srgbClr val="EBEBEB"/>
                </a:solidFill>
                <a:latin typeface="+mj-lt"/>
                <a:ea typeface="+mj-ea"/>
                <a:cs typeface="+mj-cs"/>
              </a:rPr>
              <a:t>Adaugare</a:t>
            </a:r>
            <a:r>
              <a:rPr lang="en-US" sz="4200" b="0" i="0" kern="1200" dirty="0">
                <a:solidFill>
                  <a:srgbClr val="EBEBEB"/>
                </a:solidFill>
                <a:latin typeface="+mj-lt"/>
                <a:ea typeface="+mj-ea"/>
                <a:cs typeface="+mj-cs"/>
              </a:rPr>
              <a:t> in cos de </a:t>
            </a:r>
            <a:r>
              <a:rPr lang="en-US" sz="4200" b="0" i="0" kern="1200" dirty="0" err="1">
                <a:solidFill>
                  <a:srgbClr val="EBEBEB"/>
                </a:solidFill>
                <a:latin typeface="+mj-lt"/>
                <a:ea typeface="+mj-ea"/>
                <a:cs typeface="+mj-cs"/>
              </a:rPr>
              <a:t>cumparaturi</a:t>
            </a:r>
            <a:br>
              <a:rPr lang="en-US" sz="4200" b="0" i="0" kern="1200" dirty="0">
                <a:solidFill>
                  <a:srgbClr val="EBEBEB"/>
                </a:solidFill>
                <a:effectLst/>
                <a:latin typeface="+mj-lt"/>
                <a:ea typeface="+mj-ea"/>
                <a:cs typeface="+mj-cs"/>
              </a:rPr>
            </a:br>
            <a:endParaRPr lang="en-US" sz="42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1C9F463E-3118-80F9-D848-481EF1C61374}"/>
              </a:ext>
            </a:extLst>
          </p:cNvPr>
          <p:cNvSpPr>
            <a:spLocks noGrp="1"/>
          </p:cNvSpPr>
          <p:nvPr>
            <p:ph type="body" idx="1"/>
          </p:nvPr>
        </p:nvSpPr>
        <p:spPr>
          <a:xfrm>
            <a:off x="8160773" y="4591665"/>
            <a:ext cx="3382298" cy="1150156"/>
          </a:xfrm>
        </p:spPr>
        <p:txBody>
          <a:bodyPr vert="horz" lIns="91440" tIns="45720" rIns="91440" bIns="45720" rtlCol="0" anchor="t">
            <a:normAutofit/>
          </a:bodyPr>
          <a:lstStyle/>
          <a:p>
            <a:pPr marR="0">
              <a:lnSpc>
                <a:spcPct val="90000"/>
              </a:lnSpc>
            </a:pPr>
            <a:r>
              <a:rPr lang="en-US" sz="1100" b="0" i="0" kern="1200" cap="all" dirty="0">
                <a:solidFill>
                  <a:schemeClr val="accent1">
                    <a:lumMod val="60000"/>
                    <a:lumOff val="40000"/>
                  </a:schemeClr>
                </a:solidFill>
                <a:effectLst/>
                <a:latin typeface="+mn-lt"/>
                <a:ea typeface="+mn-ea"/>
                <a:cs typeface="+mn-cs"/>
              </a:rPr>
              <a:t>Funcționalitatea de adăugare în coș de cumpărături permite utilizatorilor să selecteze produsele dorite și să le adauge temporar într-un coș virtual. Această etapă pregătește utilizatorii pentru procesul de comandă finală</a:t>
            </a:r>
            <a:endParaRPr lang="en-US" sz="1100" b="0" i="0" kern="1200" cap="all" dirty="0">
              <a:solidFill>
                <a:schemeClr val="accent1">
                  <a:lumMod val="60000"/>
                  <a:lumOff val="40000"/>
                </a:schemeClr>
              </a:solidFill>
              <a:latin typeface="+mn-lt"/>
              <a:ea typeface="+mn-ea"/>
              <a:cs typeface="+mn-cs"/>
            </a:endParaRPr>
          </a:p>
        </p:txBody>
      </p:sp>
      <p:pic>
        <p:nvPicPr>
          <p:cNvPr id="7" name="Imagine 6">
            <a:extLst>
              <a:ext uri="{FF2B5EF4-FFF2-40B4-BE49-F238E27FC236}">
                <a16:creationId xmlns:a16="http://schemas.microsoft.com/office/drawing/2014/main" id="{774E8D85-9E3C-6F85-6ED7-C0E19434F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58" y="634625"/>
            <a:ext cx="6443457" cy="564410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70169275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2" name="Titlu 1">
            <a:extLst>
              <a:ext uri="{FF2B5EF4-FFF2-40B4-BE49-F238E27FC236}">
                <a16:creationId xmlns:a16="http://schemas.microsoft.com/office/drawing/2014/main" id="{21A9EE82-3356-B5BE-2E3B-4F29F6069474}"/>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dirty="0" err="1">
                <a:solidFill>
                  <a:srgbClr val="EBEBEB"/>
                </a:solidFill>
                <a:latin typeface="+mj-lt"/>
                <a:ea typeface="+mj-ea"/>
                <a:cs typeface="+mj-cs"/>
              </a:rPr>
              <a:t>Proces</a:t>
            </a:r>
            <a:r>
              <a:rPr lang="en-US" sz="5400" b="0" i="0" kern="1200" dirty="0">
                <a:solidFill>
                  <a:srgbClr val="EBEBEB"/>
                </a:solidFill>
                <a:latin typeface="+mj-lt"/>
                <a:ea typeface="+mj-ea"/>
                <a:cs typeface="+mj-cs"/>
              </a:rPr>
              <a:t> de </a:t>
            </a:r>
            <a:r>
              <a:rPr lang="en-US" sz="5400" b="0" i="0" kern="1200" dirty="0" err="1">
                <a:solidFill>
                  <a:srgbClr val="EBEBEB"/>
                </a:solidFill>
                <a:latin typeface="+mj-lt"/>
                <a:ea typeface="+mj-ea"/>
                <a:cs typeface="+mj-cs"/>
              </a:rPr>
              <a:t>comanda</a:t>
            </a:r>
            <a:br>
              <a:rPr lang="en-US" sz="5400" b="0" i="0" kern="1200" dirty="0">
                <a:solidFill>
                  <a:srgbClr val="EBEBEB"/>
                </a:solidFill>
                <a:effectLst/>
                <a:latin typeface="+mj-lt"/>
                <a:ea typeface="+mj-ea"/>
                <a:cs typeface="+mj-cs"/>
              </a:rPr>
            </a:br>
            <a:endParaRPr lang="en-US" sz="54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F2D1AA63-74AF-5A5A-B910-BD074D4C5BA8}"/>
              </a:ext>
            </a:extLst>
          </p:cNvPr>
          <p:cNvSpPr>
            <a:spLocks noGrp="1"/>
          </p:cNvSpPr>
          <p:nvPr>
            <p:ph type="body" idx="1"/>
          </p:nvPr>
        </p:nvSpPr>
        <p:spPr>
          <a:xfrm>
            <a:off x="6744929" y="4591665"/>
            <a:ext cx="4798142" cy="1622322"/>
          </a:xfrm>
        </p:spPr>
        <p:txBody>
          <a:bodyPr vert="horz" lIns="91440" tIns="45720" rIns="91440" bIns="45720" rtlCol="0" anchor="t">
            <a:normAutofit/>
          </a:bodyPr>
          <a:lstStyle/>
          <a:p>
            <a:pPr marR="0">
              <a:lnSpc>
                <a:spcPct val="90000"/>
              </a:lnSpc>
            </a:pPr>
            <a:r>
              <a:rPr lang="en-US" sz="1400" b="0" i="0" kern="1200" cap="all" dirty="0">
                <a:solidFill>
                  <a:schemeClr val="accent1">
                    <a:lumMod val="60000"/>
                    <a:lumOff val="40000"/>
                  </a:schemeClr>
                </a:solidFill>
                <a:effectLst/>
                <a:latin typeface="+mn-lt"/>
                <a:ea typeface="+mn-ea"/>
                <a:cs typeface="+mn-cs"/>
              </a:rPr>
              <a:t>Procesul de comandă este o secvență de pași prin care utilizatorii finalizează achiziția produselor. Această funcționalitate include verificarea detaliilor de livrare, confirmarea comenzii și finalizarea plății.</a:t>
            </a:r>
          </a:p>
          <a:p>
            <a:pPr marR="0">
              <a:lnSpc>
                <a:spcPct val="90000"/>
              </a:lnSpc>
            </a:pPr>
            <a:r>
              <a:rPr lang="en-US" sz="1400" b="0" i="0" kern="1200" cap="all" dirty="0">
                <a:solidFill>
                  <a:schemeClr val="accent1">
                    <a:lumMod val="60000"/>
                    <a:lumOff val="40000"/>
                  </a:schemeClr>
                </a:solidFill>
                <a:effectLst/>
                <a:latin typeface="+mn-lt"/>
                <a:ea typeface="+mn-ea"/>
                <a:cs typeface="+mn-cs"/>
              </a:rPr>
              <a:t> </a:t>
            </a:r>
          </a:p>
          <a:p>
            <a:pPr marR="0">
              <a:lnSpc>
                <a:spcPct val="90000"/>
              </a:lnSpc>
            </a:pPr>
            <a:endParaRPr lang="en-US" sz="1400" b="0" i="0" kern="1200" cap="all" dirty="0">
              <a:solidFill>
                <a:schemeClr val="accent1">
                  <a:lumMod val="60000"/>
                  <a:lumOff val="40000"/>
                </a:schemeClr>
              </a:solidFill>
              <a:latin typeface="+mn-lt"/>
              <a:ea typeface="+mn-ea"/>
              <a:cs typeface="+mn-cs"/>
            </a:endParaRPr>
          </a:p>
        </p:txBody>
      </p:sp>
      <p:sp>
        <p:nvSpPr>
          <p:cNvPr id="33" name="Rectangle 32">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pic>
        <p:nvPicPr>
          <p:cNvPr id="6" name="Imagine 5">
            <a:extLst>
              <a:ext uri="{FF2B5EF4-FFF2-40B4-BE49-F238E27FC236}">
                <a16:creationId xmlns:a16="http://schemas.microsoft.com/office/drawing/2014/main" id="{D203146C-9AEA-ED33-194F-C8017AC5B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59" y="614616"/>
            <a:ext cx="5027612" cy="559937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5937882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ro-RO" sz="3200" b="1">
                <a:solidFill>
                  <a:srgbClr val="EBEBEB"/>
                </a:solidFill>
                <a:effectLst/>
                <a:latin typeface="Times New Roman" panose="02020603050405020304" pitchFamily="18" charset="0"/>
                <a:ea typeface="Times New Roman" panose="02020603050405020304" pitchFamily="18" charset="0"/>
              </a:rPr>
              <a:t>Client</a:t>
            </a:r>
            <a:endParaRPr lang="ro-RO" sz="320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r>
              <a:rPr lang="ro-RO" sz="2000">
                <a:effectLst/>
                <a:latin typeface="Arial" panose="020B0604020202020204" pitchFamily="34" charset="0"/>
                <a:ea typeface="Times New Roman" panose="02020603050405020304" pitchFamily="18" charset="0"/>
              </a:rPr>
              <a:t>Utilizatorul autentificat explorează cu atenție oferta site-ului, folosind diverse funcționalități pentru a căuta și vizualiza produse. După identificarea produselor dorite, adaugă aceste articole în coșul de cumpărături. Ulterior, finalizează procesul prin plasarea comenzilor pentru produsele selectate. În paralel, acest utilizator gestionează detaliile contului său, actualizând informații personale sau de livrare atunci când este necesar. De asemenea, lasă recenzii pentru produsele achiziționate, oferind astfel feedback util pentru alți potențiali cumpărători. Este un proces complet și interactiv, menit să ofere o experiență personalizată și satisfăcătoare utilizatorului autentificat pe site.</a:t>
            </a:r>
            <a:endParaRPr lang="ro-RO" sz="2000">
              <a:effectLst/>
              <a:latin typeface="Times New Roman" panose="02020603050405020304" pitchFamily="18" charset="0"/>
              <a:ea typeface="Times New Roman" panose="02020603050405020304" pitchFamily="18" charset="0"/>
            </a:endParaRPr>
          </a:p>
          <a:p>
            <a:endParaRPr lang="ro-RO" sz="2000"/>
          </a:p>
        </p:txBody>
      </p:sp>
    </p:spTree>
    <p:extLst>
      <p:ext uri="{BB962C8B-B14F-4D97-AF65-F5344CB8AC3E}">
        <p14:creationId xmlns:p14="http://schemas.microsoft.com/office/powerpoint/2010/main" val="27013803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2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9" name="Rectangle 2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33" name="Rectangle 32">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8097883E-78D6-F462-79B9-890EECB938A7}"/>
              </a:ext>
            </a:extLst>
          </p:cNvPr>
          <p:cNvSpPr>
            <a:spLocks noGrp="1"/>
          </p:cNvSpPr>
          <p:nvPr>
            <p:ph type="title"/>
          </p:nvPr>
        </p:nvSpPr>
        <p:spPr>
          <a:xfrm>
            <a:off x="8160773" y="1113062"/>
            <a:ext cx="3382297" cy="3281957"/>
          </a:xfrm>
        </p:spPr>
        <p:txBody>
          <a:bodyPr vert="horz" lIns="91440" tIns="45720" rIns="91440" bIns="45720" rtlCol="0" anchor="b">
            <a:normAutofit/>
          </a:bodyPr>
          <a:lstStyle/>
          <a:p>
            <a:pPr>
              <a:lnSpc>
                <a:spcPct val="90000"/>
              </a:lnSpc>
            </a:pPr>
            <a:r>
              <a:rPr lang="en-US" sz="4600" b="0" i="0" kern="1200" dirty="0" err="1">
                <a:solidFill>
                  <a:srgbClr val="EBEBEB"/>
                </a:solidFill>
                <a:latin typeface="+mj-lt"/>
                <a:ea typeface="+mj-ea"/>
                <a:cs typeface="+mj-cs"/>
              </a:rPr>
              <a:t>Recenzii</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si</a:t>
            </a:r>
            <a:r>
              <a:rPr lang="en-US" sz="4600" b="0" i="0" kern="1200" dirty="0">
                <a:solidFill>
                  <a:srgbClr val="EBEBEB"/>
                </a:solidFill>
                <a:latin typeface="+mj-lt"/>
                <a:ea typeface="+mj-ea"/>
                <a:cs typeface="+mj-cs"/>
              </a:rPr>
              <a:t> </a:t>
            </a:r>
            <a:r>
              <a:rPr lang="en-US" sz="4600" b="0" i="0" kern="1200" dirty="0" err="1">
                <a:solidFill>
                  <a:srgbClr val="EBEBEB"/>
                </a:solidFill>
                <a:latin typeface="+mj-lt"/>
                <a:ea typeface="+mj-ea"/>
                <a:cs typeface="+mj-cs"/>
              </a:rPr>
              <a:t>evaluari</a:t>
            </a:r>
            <a:r>
              <a:rPr lang="en-US" sz="4600" b="0" i="0" kern="1200" dirty="0">
                <a:solidFill>
                  <a:srgbClr val="EBEBEB"/>
                </a:solidFill>
                <a:latin typeface="+mj-lt"/>
                <a:ea typeface="+mj-ea"/>
                <a:cs typeface="+mj-cs"/>
              </a:rPr>
              <a:t> ale </a:t>
            </a:r>
            <a:r>
              <a:rPr lang="en-US" sz="4600" b="0" i="0" kern="1200" dirty="0" err="1">
                <a:solidFill>
                  <a:srgbClr val="EBEBEB"/>
                </a:solidFill>
                <a:latin typeface="+mj-lt"/>
                <a:ea typeface="+mj-ea"/>
                <a:cs typeface="+mj-cs"/>
              </a:rPr>
              <a:t>produselor</a:t>
            </a:r>
            <a:br>
              <a:rPr lang="en-US" sz="4600" b="0" i="0" kern="1200" dirty="0">
                <a:solidFill>
                  <a:srgbClr val="EBEBEB"/>
                </a:solidFill>
                <a:effectLst/>
                <a:latin typeface="+mj-lt"/>
                <a:ea typeface="+mj-ea"/>
                <a:cs typeface="+mj-cs"/>
              </a:rPr>
            </a:br>
            <a:endParaRPr lang="en-US" sz="4600" b="0" i="0" kern="1200" dirty="0">
              <a:solidFill>
                <a:srgbClr val="EBEBEB"/>
              </a:solidFill>
              <a:latin typeface="+mj-lt"/>
              <a:ea typeface="+mj-ea"/>
              <a:cs typeface="+mj-cs"/>
            </a:endParaRPr>
          </a:p>
        </p:txBody>
      </p:sp>
      <p:sp>
        <p:nvSpPr>
          <p:cNvPr id="3" name="Substituent text 2">
            <a:extLst>
              <a:ext uri="{FF2B5EF4-FFF2-40B4-BE49-F238E27FC236}">
                <a16:creationId xmlns:a16="http://schemas.microsoft.com/office/drawing/2014/main" id="{C1EB653D-2D32-0664-C745-FB7F84D32F09}"/>
              </a:ext>
            </a:extLst>
          </p:cNvPr>
          <p:cNvSpPr>
            <a:spLocks noGrp="1"/>
          </p:cNvSpPr>
          <p:nvPr>
            <p:ph type="body" idx="1"/>
          </p:nvPr>
        </p:nvSpPr>
        <p:spPr>
          <a:xfrm>
            <a:off x="8160773" y="4591665"/>
            <a:ext cx="3382298" cy="1150156"/>
          </a:xfrm>
        </p:spPr>
        <p:txBody>
          <a:bodyPr vert="horz" lIns="91440" tIns="45720" rIns="91440" bIns="45720" rtlCol="0" anchor="t">
            <a:normAutofit/>
          </a:bodyPr>
          <a:lstStyle/>
          <a:p>
            <a:pPr marR="0">
              <a:lnSpc>
                <a:spcPct val="90000"/>
              </a:lnSpc>
            </a:pPr>
            <a:r>
              <a:rPr lang="en-US" sz="1000" b="0" i="0" kern="1200" cap="all" dirty="0">
                <a:solidFill>
                  <a:schemeClr val="accent1">
                    <a:lumMod val="60000"/>
                    <a:lumOff val="40000"/>
                  </a:schemeClr>
                </a:solidFill>
                <a:effectLst/>
                <a:latin typeface="+mn-lt"/>
                <a:ea typeface="+mn-ea"/>
                <a:cs typeface="+mn-cs"/>
              </a:rPr>
              <a:t>Recenzii și evaluări permit utilizatorilor să împărtășească experiențele lor cu produsele achiziționate. Alți utilizatori pot consulta aceste recenzii pentru a lua decizii informate înainte de a cumpăra un produs.</a:t>
            </a:r>
          </a:p>
          <a:p>
            <a:pPr marR="0">
              <a:lnSpc>
                <a:spcPct val="90000"/>
              </a:lnSpc>
            </a:pPr>
            <a:r>
              <a:rPr lang="en-US" sz="1000" b="0" i="0" kern="1200" cap="all" dirty="0">
                <a:solidFill>
                  <a:schemeClr val="accent1">
                    <a:lumMod val="60000"/>
                    <a:lumOff val="40000"/>
                  </a:schemeClr>
                </a:solidFill>
                <a:effectLst/>
                <a:latin typeface="+mn-lt"/>
                <a:ea typeface="+mn-ea"/>
                <a:cs typeface="+mn-cs"/>
              </a:rPr>
              <a:t> </a:t>
            </a:r>
          </a:p>
          <a:p>
            <a:pPr marR="0">
              <a:lnSpc>
                <a:spcPct val="90000"/>
              </a:lnSpc>
            </a:pPr>
            <a:endParaRPr lang="en-US" sz="1000" b="0" i="0" kern="1200" cap="all" dirty="0">
              <a:solidFill>
                <a:schemeClr val="accent1">
                  <a:lumMod val="60000"/>
                  <a:lumOff val="40000"/>
                </a:schemeClr>
              </a:solidFill>
              <a:latin typeface="+mn-lt"/>
              <a:ea typeface="+mn-ea"/>
              <a:cs typeface="+mn-cs"/>
            </a:endParaRPr>
          </a:p>
        </p:txBody>
      </p:sp>
      <p:pic>
        <p:nvPicPr>
          <p:cNvPr id="5" name="Imagine 4">
            <a:extLst>
              <a:ext uri="{FF2B5EF4-FFF2-40B4-BE49-F238E27FC236}">
                <a16:creationId xmlns:a16="http://schemas.microsoft.com/office/drawing/2014/main" id="{6AB4A63F-2EB4-BA8C-8C3A-1F5402D28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36" y="733544"/>
            <a:ext cx="7039279" cy="517032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482691371"/>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3" name="Rectangle 42">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44"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46" name="Rectangle 45">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48" name="Rectangle 47">
            <a:extLst>
              <a:ext uri="{FF2B5EF4-FFF2-40B4-BE49-F238E27FC236}">
                <a16:creationId xmlns:a16="http://schemas.microsoft.com/office/drawing/2014/main" id="{2B109C5B-3B98-48EB-A942-8D11CEA374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93"/>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50" name="Freeform 5">
            <a:extLst>
              <a:ext uri="{FF2B5EF4-FFF2-40B4-BE49-F238E27FC236}">
                <a16:creationId xmlns:a16="http://schemas.microsoft.com/office/drawing/2014/main" id="{A9C389E4-003E-40C9-AC9E-ED821C16F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52" name="Rectangle 51">
            <a:extLst>
              <a:ext uri="{FF2B5EF4-FFF2-40B4-BE49-F238E27FC236}">
                <a16:creationId xmlns:a16="http://schemas.microsoft.com/office/drawing/2014/main" id="{6C042684-2705-40BD-9104-A6B24CE1CA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394FAB26-AF3F-9AD5-237C-DC97E8A38FC0}"/>
              </a:ext>
            </a:extLst>
          </p:cNvPr>
          <p:cNvSpPr>
            <a:spLocks noGrp="1"/>
          </p:cNvSpPr>
          <p:nvPr>
            <p:ph type="title"/>
          </p:nvPr>
        </p:nvSpPr>
        <p:spPr>
          <a:xfrm>
            <a:off x="5274825" y="1143000"/>
            <a:ext cx="6268246" cy="3134032"/>
          </a:xfrm>
        </p:spPr>
        <p:txBody>
          <a:bodyPr vert="horz" lIns="91440" tIns="45720" rIns="91440" bIns="45720" rtlCol="0" anchor="b">
            <a:normAutofit/>
          </a:bodyPr>
          <a:lstStyle/>
          <a:p>
            <a:r>
              <a:rPr lang="en-US" sz="6600" b="0" i="0" kern="1200">
                <a:solidFill>
                  <a:srgbClr val="EBEBEB"/>
                </a:solidFill>
                <a:latin typeface="+mj-lt"/>
                <a:ea typeface="+mj-ea"/>
                <a:cs typeface="+mj-cs"/>
              </a:rPr>
              <a:t>Diagrama tranzitie stari</a:t>
            </a:r>
          </a:p>
        </p:txBody>
      </p:sp>
      <p:pic>
        <p:nvPicPr>
          <p:cNvPr id="4" name="Imagine 3">
            <a:extLst>
              <a:ext uri="{FF2B5EF4-FFF2-40B4-BE49-F238E27FC236}">
                <a16:creationId xmlns:a16="http://schemas.microsoft.com/office/drawing/2014/main" id="{32CF644D-C70D-FC77-F275-F99C2984BEAD}"/>
              </a:ext>
            </a:extLst>
          </p:cNvPr>
          <p:cNvPicPr>
            <a:picLocks noChangeAspect="1"/>
          </p:cNvPicPr>
          <p:nvPr/>
        </p:nvPicPr>
        <p:blipFill>
          <a:blip r:embed="rId3"/>
          <a:stretch>
            <a:fillRect/>
          </a:stretch>
        </p:blipFill>
        <p:spPr>
          <a:xfrm>
            <a:off x="1683390" y="1113062"/>
            <a:ext cx="2942506" cy="478989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75673300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gn="ctr"/>
            <a:r>
              <a:rPr lang="en-US" sz="3600" b="0" i="0" kern="1200" dirty="0" err="1">
                <a:solidFill>
                  <a:srgbClr val="EBEBEB"/>
                </a:solidFill>
                <a:latin typeface="+mj-lt"/>
                <a:ea typeface="+mj-ea"/>
                <a:cs typeface="+mj-cs"/>
              </a:rPr>
              <a:t>Diagrama</a:t>
            </a:r>
            <a:r>
              <a:rPr lang="en-US" sz="3600" b="0" i="0" kern="1200" dirty="0">
                <a:solidFill>
                  <a:srgbClr val="EBEBEB"/>
                </a:solidFill>
                <a:latin typeface="+mj-lt"/>
                <a:ea typeface="+mj-ea"/>
                <a:cs typeface="+mj-cs"/>
              </a:rPr>
              <a:t> de </a:t>
            </a:r>
            <a:r>
              <a:rPr lang="en-US" sz="3600" dirty="0" err="1">
                <a:solidFill>
                  <a:srgbClr val="EBEBEB"/>
                </a:solidFill>
              </a:rPr>
              <a:t>comunicare</a:t>
            </a:r>
            <a:endParaRPr lang="en-US" sz="3600" b="0" i="0" kern="1200" dirty="0">
              <a:solidFill>
                <a:srgbClr val="EBEBEB"/>
              </a:solidFill>
              <a:latin typeface="+mj-lt"/>
              <a:ea typeface="+mj-ea"/>
              <a:cs typeface="+mj-cs"/>
            </a:endParaRPr>
          </a:p>
        </p:txBody>
      </p:sp>
      <p:grpSp>
        <p:nvGrpSpPr>
          <p:cNvPr id="21" name="Group 2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2" name="Rectangle 2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2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descr="O imagine care conține text, captură de ecran, diagramă, Font&#10;&#10;Descriere generată automat">
            <a:extLst>
              <a:ext uri="{FF2B5EF4-FFF2-40B4-BE49-F238E27FC236}">
                <a16:creationId xmlns:a16="http://schemas.microsoft.com/office/drawing/2014/main" id="{8AAD626B-F243-FC46-6308-ED632783C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9" y="402164"/>
            <a:ext cx="8067145" cy="5772528"/>
          </a:xfrm>
          <a:prstGeom prst="rect">
            <a:avLst/>
          </a:prstGeom>
        </p:spPr>
      </p:pic>
    </p:spTree>
    <p:extLst>
      <p:ext uri="{BB962C8B-B14F-4D97-AF65-F5344CB8AC3E}">
        <p14:creationId xmlns:p14="http://schemas.microsoft.com/office/powerpoint/2010/main" val="2243972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6" name="Rectangle 15">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9" name="Rectangle 18">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F804D8F-BE01-8AA8-C4BB-B83AF5E79179}"/>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600" b="0" i="0" kern="1200" dirty="0" err="1">
                <a:solidFill>
                  <a:srgbClr val="EBEBEB"/>
                </a:solidFill>
                <a:latin typeface="+mj-lt"/>
                <a:ea typeface="+mj-ea"/>
                <a:cs typeface="+mj-cs"/>
              </a:rPr>
              <a:t>Diagrama</a:t>
            </a:r>
            <a:r>
              <a:rPr lang="en-US" sz="4600" b="0" i="0" kern="1200" dirty="0">
                <a:solidFill>
                  <a:srgbClr val="EBEBEB"/>
                </a:solidFill>
                <a:latin typeface="+mj-lt"/>
                <a:ea typeface="+mj-ea"/>
                <a:cs typeface="+mj-cs"/>
              </a:rPr>
              <a:t> de </a:t>
            </a:r>
            <a:r>
              <a:rPr lang="en-US" sz="4600" dirty="0" err="1">
                <a:solidFill>
                  <a:srgbClr val="EBEBEB"/>
                </a:solidFill>
              </a:rPr>
              <a:t>pachete</a:t>
            </a:r>
            <a:endParaRPr lang="en-US" sz="4600" b="0" i="0" kern="1200" dirty="0">
              <a:solidFill>
                <a:srgbClr val="EBEBEB"/>
              </a:solidFill>
              <a:latin typeface="+mj-lt"/>
              <a:ea typeface="+mj-ea"/>
              <a:cs typeface="+mj-cs"/>
            </a:endParaRPr>
          </a:p>
        </p:txBody>
      </p:sp>
      <p:grpSp>
        <p:nvGrpSpPr>
          <p:cNvPr id="21" name="Group 20">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2" name="Rectangle 21">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3"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24"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747E994E-1E26-BF0D-8DF8-E30C8B7214C8}"/>
              </a:ext>
            </a:extLst>
          </p:cNvPr>
          <p:cNvPicPr>
            <a:picLocks noChangeAspect="1"/>
          </p:cNvPicPr>
          <p:nvPr/>
        </p:nvPicPr>
        <p:blipFill>
          <a:blip r:embed="rId3"/>
          <a:stretch>
            <a:fillRect/>
          </a:stretch>
        </p:blipFill>
        <p:spPr>
          <a:xfrm>
            <a:off x="835034" y="1143000"/>
            <a:ext cx="6111770" cy="4092295"/>
          </a:xfrm>
          <a:prstGeom prst="rect">
            <a:avLst/>
          </a:prstGeom>
        </p:spPr>
      </p:pic>
    </p:spTree>
    <p:extLst>
      <p:ext uri="{BB962C8B-B14F-4D97-AF65-F5344CB8AC3E}">
        <p14:creationId xmlns:p14="http://schemas.microsoft.com/office/powerpoint/2010/main" val="235724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5"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ro-RO"/>
          </a:p>
        </p:txBody>
      </p:sp>
      <p:sp>
        <p:nvSpPr>
          <p:cNvPr id="37" name="Rectangle 36">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FC694746-8E72-BB31-6AA7-B326AF310008}"/>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000" b="0" i="0" kern="1200">
                <a:solidFill>
                  <a:srgbClr val="EBEBEB"/>
                </a:solidFill>
                <a:latin typeface="+mj-lt"/>
                <a:ea typeface="+mj-ea"/>
                <a:cs typeface="+mj-cs"/>
              </a:rPr>
              <a:t>Diagrama bazei de date</a:t>
            </a:r>
          </a:p>
        </p:txBody>
      </p:sp>
      <p:pic>
        <p:nvPicPr>
          <p:cNvPr id="5" name="Imagine 4">
            <a:extLst>
              <a:ext uri="{FF2B5EF4-FFF2-40B4-BE49-F238E27FC236}">
                <a16:creationId xmlns:a16="http://schemas.microsoft.com/office/drawing/2014/main" id="{91166D8E-BBFF-4D0C-B2FC-8EFAA12C46D2}"/>
              </a:ext>
            </a:extLst>
          </p:cNvPr>
          <p:cNvPicPr>
            <a:picLocks noChangeAspect="1"/>
          </p:cNvPicPr>
          <p:nvPr/>
        </p:nvPicPr>
        <p:blipFill>
          <a:blip r:embed="rId3"/>
          <a:stretch>
            <a:fillRect/>
          </a:stretch>
        </p:blipFill>
        <p:spPr>
          <a:xfrm>
            <a:off x="648930" y="687410"/>
            <a:ext cx="7609427" cy="548318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89531742"/>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42A943EC-49C8-89AA-1144-B0173F69BFF1}"/>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Schema logica min-max</a:t>
            </a:r>
          </a:p>
        </p:txBody>
      </p:sp>
      <p:grpSp>
        <p:nvGrpSpPr>
          <p:cNvPr id="35" name="Group 3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6" name="Rectangle 3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3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5E7D6691-F6BE-76A6-A979-7817B3FF8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305" y="495186"/>
            <a:ext cx="4870130" cy="5867627"/>
          </a:xfrm>
          <a:prstGeom prst="rect">
            <a:avLst/>
          </a:prstGeom>
        </p:spPr>
      </p:pic>
    </p:spTree>
    <p:extLst>
      <p:ext uri="{BB962C8B-B14F-4D97-AF65-F5344CB8AC3E}">
        <p14:creationId xmlns:p14="http://schemas.microsoft.com/office/powerpoint/2010/main" val="3309250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0" name="Rectangle 2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33" name="Rectangle 3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42A943EC-49C8-89AA-1144-B0173F69BFF1}"/>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000" b="0" i="0" kern="1200" dirty="0" err="1">
                <a:solidFill>
                  <a:srgbClr val="EBEBEB"/>
                </a:solidFill>
                <a:latin typeface="+mj-lt"/>
                <a:ea typeface="+mj-ea"/>
                <a:cs typeface="+mj-cs"/>
              </a:rPr>
              <a:t>Diagrama</a:t>
            </a:r>
            <a:r>
              <a:rPr lang="en-US" sz="4000" b="0" i="0" kern="1200" dirty="0">
                <a:solidFill>
                  <a:srgbClr val="EBEBEB"/>
                </a:solidFill>
                <a:latin typeface="+mj-lt"/>
                <a:ea typeface="+mj-ea"/>
                <a:cs typeface="+mj-cs"/>
              </a:rPr>
              <a:t> de </a:t>
            </a:r>
            <a:r>
              <a:rPr lang="en-US" sz="4000" b="0" i="0" kern="1200" dirty="0" err="1">
                <a:solidFill>
                  <a:srgbClr val="EBEBEB"/>
                </a:solidFill>
                <a:latin typeface="+mj-lt"/>
                <a:ea typeface="+mj-ea"/>
                <a:cs typeface="+mj-cs"/>
              </a:rPr>
              <a:t>desfasuare</a:t>
            </a:r>
            <a:endParaRPr lang="en-US" sz="4000" b="0" i="0" kern="1200" dirty="0">
              <a:solidFill>
                <a:srgbClr val="EBEBEB"/>
              </a:solidFill>
              <a:latin typeface="+mj-lt"/>
              <a:ea typeface="+mj-ea"/>
              <a:cs typeface="+mj-cs"/>
            </a:endParaRPr>
          </a:p>
        </p:txBody>
      </p:sp>
      <p:grpSp>
        <p:nvGrpSpPr>
          <p:cNvPr id="35" name="Group 3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6" name="Rectangle 3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3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48D97D3D-9CD7-848F-2020-219C8635EDEB}"/>
              </a:ext>
            </a:extLst>
          </p:cNvPr>
          <p:cNvPicPr>
            <a:picLocks noChangeAspect="1"/>
          </p:cNvPicPr>
          <p:nvPr/>
        </p:nvPicPr>
        <p:blipFill>
          <a:blip r:embed="rId3"/>
          <a:stretch>
            <a:fillRect/>
          </a:stretch>
        </p:blipFill>
        <p:spPr>
          <a:xfrm>
            <a:off x="287516" y="571500"/>
            <a:ext cx="7277731" cy="5406769"/>
          </a:xfrm>
          <a:prstGeom prst="rect">
            <a:avLst/>
          </a:prstGeom>
        </p:spPr>
      </p:pic>
    </p:spTree>
    <p:extLst>
      <p:ext uri="{BB962C8B-B14F-4D97-AF65-F5344CB8AC3E}">
        <p14:creationId xmlns:p14="http://schemas.microsoft.com/office/powerpoint/2010/main" val="612788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9"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1"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13" name="Rectangle 12">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E577297D-A3CB-5B9C-6355-03725BF42516}"/>
              </a:ext>
            </a:extLst>
          </p:cNvPr>
          <p:cNvSpPr>
            <a:spLocks noGrp="1"/>
          </p:cNvSpPr>
          <p:nvPr>
            <p:ph type="ctrTitle"/>
          </p:nvPr>
        </p:nvSpPr>
        <p:spPr>
          <a:xfrm>
            <a:off x="1683171" y="1143000"/>
            <a:ext cx="8825658" cy="3389217"/>
          </a:xfrm>
        </p:spPr>
        <p:txBody>
          <a:bodyPr anchor="ctr">
            <a:normAutofit/>
          </a:bodyPr>
          <a:lstStyle/>
          <a:p>
            <a:pPr algn="ctr"/>
            <a:r>
              <a:rPr lang="en-US" sz="6600">
                <a:solidFill>
                  <a:srgbClr val="FFFFFF"/>
                </a:solidFill>
              </a:rPr>
              <a:t>Prezentare pagini web</a:t>
            </a:r>
            <a:endParaRPr lang="ro-RO" sz="6600">
              <a:solidFill>
                <a:srgbClr val="FFFFFF"/>
              </a:solidFill>
            </a:endParaRPr>
          </a:p>
        </p:txBody>
      </p:sp>
    </p:spTree>
    <p:extLst>
      <p:ext uri="{BB962C8B-B14F-4D97-AF65-F5344CB8AC3E}">
        <p14:creationId xmlns:p14="http://schemas.microsoft.com/office/powerpoint/2010/main" val="392777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395F0E7-01CD-1ABD-B9F5-76254FD49C79}"/>
              </a:ext>
            </a:extLst>
          </p:cNvPr>
          <p:cNvSpPr>
            <a:spLocks noGrp="1"/>
          </p:cNvSpPr>
          <p:nvPr>
            <p:ph type="title"/>
          </p:nvPr>
        </p:nvSpPr>
        <p:spPr/>
        <p:txBody>
          <a:bodyPr/>
          <a:lstStyle/>
          <a:p>
            <a:r>
              <a:rPr lang="en-US" dirty="0" err="1"/>
              <a:t>Pagina</a:t>
            </a:r>
            <a:r>
              <a:rPr lang="en-US" dirty="0"/>
              <a:t> de start</a:t>
            </a:r>
            <a:endParaRPr lang="ro-RO" dirty="0"/>
          </a:p>
        </p:txBody>
      </p:sp>
      <p:pic>
        <p:nvPicPr>
          <p:cNvPr id="6" name="Imagine 5">
            <a:extLst>
              <a:ext uri="{FF2B5EF4-FFF2-40B4-BE49-F238E27FC236}">
                <a16:creationId xmlns:a16="http://schemas.microsoft.com/office/drawing/2014/main" id="{865EF2AE-DF21-75D8-D4E9-B305A445B83A}"/>
              </a:ext>
            </a:extLst>
          </p:cNvPr>
          <p:cNvPicPr>
            <a:picLocks noChangeAspect="1"/>
          </p:cNvPicPr>
          <p:nvPr/>
        </p:nvPicPr>
        <p:blipFill>
          <a:blip r:embed="rId2"/>
          <a:stretch>
            <a:fillRect/>
          </a:stretch>
        </p:blipFill>
        <p:spPr>
          <a:xfrm>
            <a:off x="477861" y="1680632"/>
            <a:ext cx="11228364" cy="5311836"/>
          </a:xfrm>
          <a:prstGeom prst="rect">
            <a:avLst/>
          </a:prstGeom>
        </p:spPr>
      </p:pic>
    </p:spTree>
    <p:extLst>
      <p:ext uri="{BB962C8B-B14F-4D97-AF65-F5344CB8AC3E}">
        <p14:creationId xmlns:p14="http://schemas.microsoft.com/office/powerpoint/2010/main" val="837678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96" name="Group 12295">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297" name="Rectangle 12296">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2298"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2300" name="Rectangle 12299">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E17B7F9C-471D-4307-4FD8-3FFB68392EA5}"/>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Pagina de login</a:t>
            </a:r>
          </a:p>
        </p:txBody>
      </p:sp>
      <p:grpSp>
        <p:nvGrpSpPr>
          <p:cNvPr id="12302" name="Group 12301">
            <a:extLst>
              <a:ext uri="{FF2B5EF4-FFF2-40B4-BE49-F238E27FC236}">
                <a16:creationId xmlns:a16="http://schemas.microsoft.com/office/drawing/2014/main" id="{7E2D86BB-893F-471B-AD66-50E01777C0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2303" name="Rectangle 12302">
              <a:extLst>
                <a:ext uri="{FF2B5EF4-FFF2-40B4-BE49-F238E27FC236}">
                  <a16:creationId xmlns:a16="http://schemas.microsoft.com/office/drawing/2014/main" id="{61E3F80D-79C6-468A-83E4-3FEA58556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2304" name="Freeform 5">
              <a:extLst>
                <a:ext uri="{FF2B5EF4-FFF2-40B4-BE49-F238E27FC236}">
                  <a16:creationId xmlns:a16="http://schemas.microsoft.com/office/drawing/2014/main" id="{009504C1-96CE-44B4-8DF0-613CF9D1D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2305" name="Freeform 5">
              <a:extLst>
                <a:ext uri="{FF2B5EF4-FFF2-40B4-BE49-F238E27FC236}">
                  <a16:creationId xmlns:a16="http://schemas.microsoft.com/office/drawing/2014/main" id="{1F299836-4C10-4395-B386-C0FA537C4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EC9F83C1-5196-6D45-26AF-D7E301B8E98F}"/>
              </a:ext>
            </a:extLst>
          </p:cNvPr>
          <p:cNvPicPr>
            <a:picLocks noChangeAspect="1"/>
          </p:cNvPicPr>
          <p:nvPr/>
        </p:nvPicPr>
        <p:blipFill>
          <a:blip r:embed="rId3"/>
          <a:stretch>
            <a:fillRect/>
          </a:stretch>
        </p:blipFill>
        <p:spPr>
          <a:xfrm>
            <a:off x="184700" y="335012"/>
            <a:ext cx="6271630" cy="6187976"/>
          </a:xfrm>
          <a:prstGeom prst="rect">
            <a:avLst/>
          </a:prstGeom>
        </p:spPr>
      </p:pic>
    </p:spTree>
    <p:extLst>
      <p:ext uri="{BB962C8B-B14F-4D97-AF65-F5344CB8AC3E}">
        <p14:creationId xmlns:p14="http://schemas.microsoft.com/office/powerpoint/2010/main" val="1665986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80" name="Group 105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81" name="Rectangle 105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82" name="Oval 108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83" name="Oval 108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84" name="Oval 108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85" name="Oval 108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86" name="Oval 108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8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8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8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90" name="Rectangle 106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91" name="Rectangle 1065">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2" name="Rectangle 1067">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51815FCC-C2D8-DFBF-2A08-761612513431}"/>
              </a:ext>
            </a:extLst>
          </p:cNvPr>
          <p:cNvSpPr>
            <a:spLocks noGrp="1"/>
          </p:cNvSpPr>
          <p:nvPr>
            <p:ph type="title"/>
          </p:nvPr>
        </p:nvSpPr>
        <p:spPr>
          <a:xfrm>
            <a:off x="561110" y="973668"/>
            <a:ext cx="4177867" cy="1391692"/>
          </a:xfrm>
        </p:spPr>
        <p:txBody>
          <a:bodyPr vert="horz" lIns="91440" tIns="45720" rIns="91440" bIns="45720" rtlCol="0" anchor="ctr">
            <a:normAutofit/>
          </a:bodyPr>
          <a:lstStyle/>
          <a:p>
            <a:r>
              <a:rPr lang="en-US" sz="3600">
                <a:solidFill>
                  <a:schemeClr val="tx2"/>
                </a:solidFill>
              </a:rPr>
              <a:t>Diagrama use-case a Clientului</a:t>
            </a:r>
          </a:p>
        </p:txBody>
      </p:sp>
      <p:sp>
        <p:nvSpPr>
          <p:cNvPr id="4" name="Substituent text 3">
            <a:extLst>
              <a:ext uri="{FF2B5EF4-FFF2-40B4-BE49-F238E27FC236}">
                <a16:creationId xmlns:a16="http://schemas.microsoft.com/office/drawing/2014/main" id="{F1E518A2-D2F9-6991-10B6-A817A8C08793}"/>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a:solidFill>
                  <a:schemeClr val="tx1">
                    <a:lumMod val="75000"/>
                    <a:lumOff val="25000"/>
                  </a:schemeClr>
                </a:solidFill>
                <a:effectLst/>
              </a:rPr>
              <a:t>Clientul va trebuie sa fie autentificat pentru a putea plasa comanda, ulterior se poate deautentifica, devenind astfel vizitor in caz ca va dori sa acceseze site-ul.</a:t>
            </a:r>
            <a:endParaRPr lang="en-US">
              <a:solidFill>
                <a:schemeClr val="tx1">
                  <a:lumMod val="75000"/>
                  <a:lumOff val="25000"/>
                </a:schemeClr>
              </a:solidFill>
            </a:endParaRPr>
          </a:p>
        </p:txBody>
      </p:sp>
      <p:pic>
        <p:nvPicPr>
          <p:cNvPr id="1026" name="Imagine 1">
            <a:extLst>
              <a:ext uri="{FF2B5EF4-FFF2-40B4-BE49-F238E27FC236}">
                <a16:creationId xmlns:a16="http://schemas.microsoft.com/office/drawing/2014/main" id="{82B00C6D-2C33-4C28-5522-620ED82536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82" b="2"/>
          <a:stretch/>
        </p:blipFill>
        <p:spPr bwMode="auto">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3"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Tree>
    <p:extLst>
      <p:ext uri="{BB962C8B-B14F-4D97-AF65-F5344CB8AC3E}">
        <p14:creationId xmlns:p14="http://schemas.microsoft.com/office/powerpoint/2010/main" val="8470554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345" name="Group 1331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346" name="Rectangle 1331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3347"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3348" name="Rectangle 1332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4E2D54FF-7019-D3BB-F2F7-26F63708C237}"/>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a:solidFill>
                  <a:srgbClr val="EBEBEB"/>
                </a:solidFill>
                <a:latin typeface="+mj-lt"/>
                <a:ea typeface="+mj-ea"/>
                <a:cs typeface="+mj-cs"/>
              </a:rPr>
              <a:t>Pagina de inregistrare</a:t>
            </a:r>
          </a:p>
        </p:txBody>
      </p:sp>
      <p:grpSp>
        <p:nvGrpSpPr>
          <p:cNvPr id="13349" name="Group 1332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3350" name="Rectangle 1332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335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335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29EFC494-B665-F719-2D68-69F05E1EB655}"/>
              </a:ext>
            </a:extLst>
          </p:cNvPr>
          <p:cNvPicPr>
            <a:picLocks noChangeAspect="1"/>
          </p:cNvPicPr>
          <p:nvPr/>
        </p:nvPicPr>
        <p:blipFill>
          <a:blip r:embed="rId3"/>
          <a:stretch>
            <a:fillRect/>
          </a:stretch>
        </p:blipFill>
        <p:spPr>
          <a:xfrm>
            <a:off x="1364747" y="136578"/>
            <a:ext cx="5540220" cy="6721422"/>
          </a:xfrm>
          <a:prstGeom prst="rect">
            <a:avLst/>
          </a:prstGeom>
        </p:spPr>
      </p:pic>
    </p:spTree>
    <p:extLst>
      <p:ext uri="{BB962C8B-B14F-4D97-AF65-F5344CB8AC3E}">
        <p14:creationId xmlns:p14="http://schemas.microsoft.com/office/powerpoint/2010/main" val="786819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57" name="Group 1435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358" name="Rectangle 1435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435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4361" name="Rectangle 1436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297DF132-440C-FF26-D1EE-1317A45C6E6A}"/>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3200" b="0" i="0" kern="1200" dirty="0" err="1">
                <a:solidFill>
                  <a:srgbClr val="EBEBEB"/>
                </a:solidFill>
                <a:latin typeface="+mj-lt"/>
                <a:ea typeface="+mj-ea"/>
                <a:cs typeface="+mj-cs"/>
              </a:rPr>
              <a:t>Pagina</a:t>
            </a:r>
            <a:r>
              <a:rPr lang="en-US" sz="3200" b="0" i="0" kern="1200" dirty="0">
                <a:solidFill>
                  <a:srgbClr val="EBEBEB"/>
                </a:solidFill>
                <a:latin typeface="+mj-lt"/>
                <a:ea typeface="+mj-ea"/>
                <a:cs typeface="+mj-cs"/>
              </a:rPr>
              <a:t> de </a:t>
            </a:r>
            <a:r>
              <a:rPr lang="en-US" sz="3200" b="0" i="0" kern="1200" dirty="0" err="1">
                <a:solidFill>
                  <a:srgbClr val="EBEBEB"/>
                </a:solidFill>
                <a:latin typeface="+mj-lt"/>
                <a:ea typeface="+mj-ea"/>
                <a:cs typeface="+mj-cs"/>
              </a:rPr>
              <a:t>gestionare</a:t>
            </a:r>
            <a:r>
              <a:rPr lang="en-US" sz="3200" b="0" i="0" kern="1200" dirty="0">
                <a:solidFill>
                  <a:srgbClr val="EBEBEB"/>
                </a:solidFill>
                <a:latin typeface="+mj-lt"/>
                <a:ea typeface="+mj-ea"/>
                <a:cs typeface="+mj-cs"/>
              </a:rPr>
              <a:t> “</a:t>
            </a:r>
            <a:r>
              <a:rPr lang="en-US" sz="3200" b="0" i="0" kern="1200" dirty="0" err="1">
                <a:solidFill>
                  <a:srgbClr val="EBEBEB"/>
                </a:solidFill>
                <a:latin typeface="+mj-lt"/>
                <a:ea typeface="+mj-ea"/>
                <a:cs typeface="+mj-cs"/>
              </a:rPr>
              <a:t>Contul</a:t>
            </a:r>
            <a:r>
              <a:rPr lang="en-US" sz="3200" b="0" i="0" kern="1200" dirty="0">
                <a:solidFill>
                  <a:srgbClr val="EBEBEB"/>
                </a:solidFill>
                <a:latin typeface="+mj-lt"/>
                <a:ea typeface="+mj-ea"/>
                <a:cs typeface="+mj-cs"/>
              </a:rPr>
              <a:t> meu” </a:t>
            </a:r>
          </a:p>
        </p:txBody>
      </p:sp>
      <p:grpSp>
        <p:nvGrpSpPr>
          <p:cNvPr id="14363" name="Group 14362">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4364" name="Rectangle 14363">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4365"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4366"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08DF3873-6E38-0B6F-03CB-FE04D0AEA820}"/>
              </a:ext>
            </a:extLst>
          </p:cNvPr>
          <p:cNvPicPr>
            <a:picLocks noChangeAspect="1"/>
          </p:cNvPicPr>
          <p:nvPr/>
        </p:nvPicPr>
        <p:blipFill>
          <a:blip r:embed="rId3"/>
          <a:stretch>
            <a:fillRect/>
          </a:stretch>
        </p:blipFill>
        <p:spPr>
          <a:xfrm>
            <a:off x="1109763" y="1753773"/>
            <a:ext cx="6443180" cy="3350453"/>
          </a:xfrm>
          <a:prstGeom prst="rect">
            <a:avLst/>
          </a:prstGeom>
        </p:spPr>
      </p:pic>
    </p:spTree>
    <p:extLst>
      <p:ext uri="{BB962C8B-B14F-4D97-AF65-F5344CB8AC3E}">
        <p14:creationId xmlns:p14="http://schemas.microsoft.com/office/powerpoint/2010/main" val="2612891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367" name="Group 15366">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368" name="Rectangle 15367">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5369"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5371" name="Rectangle 15370">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113E89E4-2C75-671D-5EE0-C71A180A8D84}"/>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dirty="0" err="1">
                <a:solidFill>
                  <a:srgbClr val="EBEBEB"/>
                </a:solidFill>
                <a:latin typeface="+mj-lt"/>
                <a:ea typeface="+mj-ea"/>
                <a:cs typeface="+mj-cs"/>
              </a:rPr>
              <a:t>Pagina</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editare</a:t>
            </a:r>
            <a:r>
              <a:rPr lang="en-US" sz="5400" b="0" i="0" kern="1200" dirty="0">
                <a:solidFill>
                  <a:srgbClr val="EBEBEB"/>
                </a:solidFill>
                <a:latin typeface="+mj-lt"/>
                <a:ea typeface="+mj-ea"/>
                <a:cs typeface="+mj-cs"/>
              </a:rPr>
              <a:t> </a:t>
            </a:r>
            <a:r>
              <a:rPr lang="en-US" sz="5400" b="0" i="0" kern="1200" dirty="0" err="1">
                <a:solidFill>
                  <a:srgbClr val="EBEBEB"/>
                </a:solidFill>
                <a:latin typeface="+mj-lt"/>
                <a:ea typeface="+mj-ea"/>
                <a:cs typeface="+mj-cs"/>
              </a:rPr>
              <a:t>cllient</a:t>
            </a:r>
            <a:endParaRPr lang="en-US" sz="5400" b="0" i="0" kern="1200" dirty="0">
              <a:solidFill>
                <a:srgbClr val="EBEBEB"/>
              </a:solidFill>
              <a:latin typeface="+mj-lt"/>
              <a:ea typeface="+mj-ea"/>
              <a:cs typeface="+mj-cs"/>
            </a:endParaRPr>
          </a:p>
        </p:txBody>
      </p:sp>
      <p:grpSp>
        <p:nvGrpSpPr>
          <p:cNvPr id="15373" name="Group 15372">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5374" name="Rectangle 15373">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5375"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5376"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4ED0A576-2197-1F99-F7B3-0B48C338E3A1}"/>
              </a:ext>
            </a:extLst>
          </p:cNvPr>
          <p:cNvPicPr>
            <a:picLocks noChangeAspect="1"/>
          </p:cNvPicPr>
          <p:nvPr/>
        </p:nvPicPr>
        <p:blipFill>
          <a:blip r:embed="rId3"/>
          <a:stretch>
            <a:fillRect/>
          </a:stretch>
        </p:blipFill>
        <p:spPr>
          <a:xfrm>
            <a:off x="1285495" y="87340"/>
            <a:ext cx="5730737" cy="6683319"/>
          </a:xfrm>
          <a:prstGeom prst="rect">
            <a:avLst/>
          </a:prstGeom>
        </p:spPr>
      </p:pic>
    </p:spTree>
    <p:extLst>
      <p:ext uri="{BB962C8B-B14F-4D97-AF65-F5344CB8AC3E}">
        <p14:creationId xmlns:p14="http://schemas.microsoft.com/office/powerpoint/2010/main" val="3975693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40816257-ED16-DC30-D11B-A34F528FF17E}"/>
              </a:ext>
            </a:extLst>
          </p:cNvPr>
          <p:cNvSpPr>
            <a:spLocks noGrp="1"/>
          </p:cNvSpPr>
          <p:nvPr>
            <p:ph type="title"/>
          </p:nvPr>
        </p:nvSpPr>
        <p:spPr>
          <a:xfrm>
            <a:off x="8382055" y="1241266"/>
            <a:ext cx="3161016" cy="3153753"/>
          </a:xfrm>
        </p:spPr>
        <p:txBody>
          <a:bodyPr vert="horz" lIns="91440" tIns="45720" rIns="91440" bIns="45720" rtlCol="0" anchor="b">
            <a:normAutofit/>
          </a:bodyPr>
          <a:lstStyle/>
          <a:p>
            <a:pPr>
              <a:lnSpc>
                <a:spcPct val="90000"/>
              </a:lnSpc>
            </a:pPr>
            <a:r>
              <a:rPr lang="en-US" sz="4200" b="0" i="0" kern="1200">
                <a:solidFill>
                  <a:srgbClr val="EBEBEB"/>
                </a:solidFill>
                <a:latin typeface="+mj-lt"/>
                <a:ea typeface="+mj-ea"/>
                <a:cs typeface="+mj-cs"/>
              </a:rPr>
              <a:t>Pagina de vizualozare produse</a:t>
            </a:r>
          </a:p>
        </p:txBody>
      </p:sp>
      <p:grpSp>
        <p:nvGrpSpPr>
          <p:cNvPr id="15" name="Group 14">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6" name="Rectangle 15">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7"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8"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4" name="Imagine 3">
            <a:extLst>
              <a:ext uri="{FF2B5EF4-FFF2-40B4-BE49-F238E27FC236}">
                <a16:creationId xmlns:a16="http://schemas.microsoft.com/office/drawing/2014/main" id="{67C3E018-CF9E-5142-C764-63D66A9FA370}"/>
              </a:ext>
            </a:extLst>
          </p:cNvPr>
          <p:cNvPicPr>
            <a:picLocks noChangeAspect="1"/>
          </p:cNvPicPr>
          <p:nvPr/>
        </p:nvPicPr>
        <p:blipFill>
          <a:blip r:embed="rId3"/>
          <a:stretch>
            <a:fillRect/>
          </a:stretch>
        </p:blipFill>
        <p:spPr>
          <a:xfrm>
            <a:off x="202787" y="551493"/>
            <a:ext cx="7807738" cy="5430207"/>
          </a:xfrm>
          <a:prstGeom prst="rect">
            <a:avLst/>
          </a:prstGeom>
        </p:spPr>
      </p:pic>
    </p:spTree>
    <p:extLst>
      <p:ext uri="{BB962C8B-B14F-4D97-AF65-F5344CB8AC3E}">
        <p14:creationId xmlns:p14="http://schemas.microsoft.com/office/powerpoint/2010/main" val="172041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413" name="Group 17415">
            <a:extLst>
              <a:ext uri="{FF2B5EF4-FFF2-40B4-BE49-F238E27FC236}">
                <a16:creationId xmlns:a16="http://schemas.microsoft.com/office/drawing/2014/main" id="{EED2E2BB-3846-41EB-9F1E-92C33C4A8F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414" name="Rectangle 17416">
              <a:extLst>
                <a:ext uri="{FF2B5EF4-FFF2-40B4-BE49-F238E27FC236}">
                  <a16:creationId xmlns:a16="http://schemas.microsoft.com/office/drawing/2014/main" id="{C73D5773-5AC9-444A-A47A-EB6656ACD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7415" name="Freeform 5">
              <a:extLst>
                <a:ext uri="{FF2B5EF4-FFF2-40B4-BE49-F238E27FC236}">
                  <a16:creationId xmlns:a16="http://schemas.microsoft.com/office/drawing/2014/main" id="{81EB4475-C020-4325-AF59-31FCBFB7C5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7419" name="Rectangle 17419">
            <a:extLst>
              <a:ext uri="{FF2B5EF4-FFF2-40B4-BE49-F238E27FC236}">
                <a16:creationId xmlns:a16="http://schemas.microsoft.com/office/drawing/2014/main" id="{F7689D68-C339-4D5B-9DAA-E13F6BD4D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95FB4178-122C-EAF4-2808-26BDD1734366}"/>
              </a:ext>
            </a:extLst>
          </p:cNvPr>
          <p:cNvSpPr>
            <a:spLocks noGrp="1"/>
          </p:cNvSpPr>
          <p:nvPr>
            <p:ph type="title"/>
          </p:nvPr>
        </p:nvSpPr>
        <p:spPr>
          <a:xfrm>
            <a:off x="7007145" y="1241266"/>
            <a:ext cx="4535926" cy="3153753"/>
          </a:xfrm>
        </p:spPr>
        <p:txBody>
          <a:bodyPr vert="horz" lIns="91440" tIns="45720" rIns="91440" bIns="45720" rtlCol="0" anchor="b">
            <a:normAutofit/>
          </a:bodyPr>
          <a:lstStyle/>
          <a:p>
            <a:r>
              <a:rPr lang="en-US" sz="5400" b="0" i="0" kern="1200" dirty="0">
                <a:solidFill>
                  <a:schemeClr val="bg2"/>
                </a:solidFill>
                <a:latin typeface="+mj-lt"/>
                <a:ea typeface="+mj-ea"/>
                <a:cs typeface="+mj-cs"/>
              </a:rPr>
              <a:t>Pagina de cos de cumparaturi</a:t>
            </a:r>
          </a:p>
        </p:txBody>
      </p:sp>
      <p:grpSp>
        <p:nvGrpSpPr>
          <p:cNvPr id="17421" name="Group 17421">
            <a:extLst>
              <a:ext uri="{FF2B5EF4-FFF2-40B4-BE49-F238E27FC236}">
                <a16:creationId xmlns:a16="http://schemas.microsoft.com/office/drawing/2014/main" id="{28F798B8-1C3B-4B89-8B9A-3F9613CD07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3" y="396837"/>
            <a:ext cx="6451503" cy="6058999"/>
            <a:chOff x="423333" y="396837"/>
            <a:chExt cx="6451503" cy="6058999"/>
          </a:xfrm>
        </p:grpSpPr>
        <p:sp>
          <p:nvSpPr>
            <p:cNvPr id="17426" name="Rectangle 17422">
              <a:extLst>
                <a:ext uri="{FF2B5EF4-FFF2-40B4-BE49-F238E27FC236}">
                  <a16:creationId xmlns:a16="http://schemas.microsoft.com/office/drawing/2014/main" id="{86FBC0DC-E9D1-4FE7-A92D-8C0C21E6C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3" y="402165"/>
              <a:ext cx="522933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7427" name="Freeform 5">
              <a:extLst>
                <a:ext uri="{FF2B5EF4-FFF2-40B4-BE49-F238E27FC236}">
                  <a16:creationId xmlns:a16="http://schemas.microsoft.com/office/drawing/2014/main" id="{C5B8AD05-BFBB-476E-A552-5125E1F1F6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3161515"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7428" name="Freeform 5">
              <a:extLst>
                <a:ext uri="{FF2B5EF4-FFF2-40B4-BE49-F238E27FC236}">
                  <a16:creationId xmlns:a16="http://schemas.microsoft.com/office/drawing/2014/main" id="{55960B2F-90D8-4D62-B831-C33669F8D2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5004670"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17410" name="Imagine 1">
            <a:extLst>
              <a:ext uri="{FF2B5EF4-FFF2-40B4-BE49-F238E27FC236}">
                <a16:creationId xmlns:a16="http://schemas.microsoft.com/office/drawing/2014/main" id="{C73480BF-C6EA-3ACA-2BD7-66F962B8AF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4648" y="820203"/>
            <a:ext cx="5640307" cy="258044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Imagine 1">
            <a:extLst>
              <a:ext uri="{FF2B5EF4-FFF2-40B4-BE49-F238E27FC236}">
                <a16:creationId xmlns:a16="http://schemas.microsoft.com/office/drawing/2014/main" id="{5E1A95D5-D527-6E92-212C-AF0B5347F96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93" y="3400644"/>
            <a:ext cx="4762578" cy="236938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3746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484DB0F6-7269-2D11-AC3F-FBA4E75185C1}"/>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5400" b="0" i="0" kern="1200">
                <a:solidFill>
                  <a:srgbClr val="EBEBEB"/>
                </a:solidFill>
                <a:latin typeface="+mj-lt"/>
                <a:ea typeface="+mj-ea"/>
                <a:cs typeface="+mj-cs"/>
              </a:rPr>
              <a:t>Pagina “despre noi”</a:t>
            </a:r>
          </a:p>
        </p:txBody>
      </p:sp>
      <p:grpSp>
        <p:nvGrpSpPr>
          <p:cNvPr id="16" name="Group 15">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17" name="Rectangle 16">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8"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19"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3EA6577A-AFEC-8E68-8BD5-B78B5481760A}"/>
              </a:ext>
            </a:extLst>
          </p:cNvPr>
          <p:cNvPicPr>
            <a:picLocks noChangeAspect="1"/>
          </p:cNvPicPr>
          <p:nvPr/>
        </p:nvPicPr>
        <p:blipFill>
          <a:blip r:embed="rId3"/>
          <a:stretch>
            <a:fillRect/>
          </a:stretch>
        </p:blipFill>
        <p:spPr>
          <a:xfrm>
            <a:off x="1605" y="571500"/>
            <a:ext cx="7961295" cy="5045234"/>
          </a:xfrm>
          <a:prstGeom prst="rect">
            <a:avLst/>
          </a:prstGeom>
        </p:spPr>
      </p:pic>
    </p:spTree>
    <p:extLst>
      <p:ext uri="{BB962C8B-B14F-4D97-AF65-F5344CB8AC3E}">
        <p14:creationId xmlns:p14="http://schemas.microsoft.com/office/powerpoint/2010/main" val="933920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25"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27" name="Rectangle 26">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56502BA1-FD78-E0FC-1FD2-A811ACA435C6}"/>
              </a:ext>
            </a:extLst>
          </p:cNvPr>
          <p:cNvSpPr>
            <a:spLocks noGrp="1"/>
          </p:cNvSpPr>
          <p:nvPr>
            <p:ph type="title"/>
          </p:nvPr>
        </p:nvSpPr>
        <p:spPr>
          <a:xfrm>
            <a:off x="8382055" y="1241266"/>
            <a:ext cx="3161016" cy="3153753"/>
          </a:xfrm>
        </p:spPr>
        <p:txBody>
          <a:bodyPr vert="horz" lIns="91440" tIns="45720" rIns="91440" bIns="45720" rtlCol="0" anchor="b">
            <a:normAutofit/>
          </a:bodyPr>
          <a:lstStyle/>
          <a:p>
            <a:r>
              <a:rPr lang="en-US" sz="4000" b="0" i="0" kern="1200" dirty="0" err="1">
                <a:solidFill>
                  <a:srgbClr val="EBEBEB"/>
                </a:solidFill>
                <a:latin typeface="+mj-lt"/>
                <a:ea typeface="+mj-ea"/>
                <a:cs typeface="+mj-cs"/>
              </a:rPr>
              <a:t>Pagina</a:t>
            </a:r>
            <a:r>
              <a:rPr lang="en-US" sz="4000" b="0" i="0" kern="1200" dirty="0">
                <a:solidFill>
                  <a:srgbClr val="EBEBEB"/>
                </a:solidFill>
                <a:latin typeface="+mj-lt"/>
                <a:ea typeface="+mj-ea"/>
                <a:cs typeface="+mj-cs"/>
              </a:rPr>
              <a:t> de contact</a:t>
            </a:r>
          </a:p>
        </p:txBody>
      </p:sp>
      <p:grpSp>
        <p:nvGrpSpPr>
          <p:cNvPr id="29" name="Group 28">
            <a:extLst>
              <a:ext uri="{FF2B5EF4-FFF2-40B4-BE49-F238E27FC236}">
                <a16:creationId xmlns:a16="http://schemas.microsoft.com/office/drawing/2014/main" id="{25A657F0-42F3-40D3-BC75-7DA1F5C6A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30" name="Rectangle 29">
              <a:extLst>
                <a:ext uri="{FF2B5EF4-FFF2-40B4-BE49-F238E27FC236}">
                  <a16:creationId xmlns:a16="http://schemas.microsoft.com/office/drawing/2014/main" id="{2E94FF68-7A60-47B7-AB98-1674FC7F2D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31" name="Freeform 5">
              <a:extLst>
                <a:ext uri="{FF2B5EF4-FFF2-40B4-BE49-F238E27FC236}">
                  <a16:creationId xmlns:a16="http://schemas.microsoft.com/office/drawing/2014/main" id="{42B4F8D7-4E9C-45EF-9072-1AF32CEF7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ro-RO"/>
            </a:p>
          </p:txBody>
        </p:sp>
        <p:sp>
          <p:nvSpPr>
            <p:cNvPr id="32" name="Freeform 5">
              <a:extLst>
                <a:ext uri="{FF2B5EF4-FFF2-40B4-BE49-F238E27FC236}">
                  <a16:creationId xmlns:a16="http://schemas.microsoft.com/office/drawing/2014/main" id="{3ECBDDDB-593C-40F0-8E80-AA75798EE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grpSp>
      <p:pic>
        <p:nvPicPr>
          <p:cNvPr id="5" name="Imagine 4">
            <a:extLst>
              <a:ext uri="{FF2B5EF4-FFF2-40B4-BE49-F238E27FC236}">
                <a16:creationId xmlns:a16="http://schemas.microsoft.com/office/drawing/2014/main" id="{393CD94A-7D5F-7149-24AC-55318FA2B893}"/>
              </a:ext>
            </a:extLst>
          </p:cNvPr>
          <p:cNvPicPr>
            <a:picLocks noChangeAspect="1"/>
          </p:cNvPicPr>
          <p:nvPr/>
        </p:nvPicPr>
        <p:blipFill>
          <a:blip r:embed="rId3"/>
          <a:stretch>
            <a:fillRect/>
          </a:stretch>
        </p:blipFill>
        <p:spPr>
          <a:xfrm>
            <a:off x="281790" y="384431"/>
            <a:ext cx="7127463" cy="5625844"/>
          </a:xfrm>
          <a:prstGeom prst="rect">
            <a:avLst/>
          </a:prstGeom>
        </p:spPr>
      </p:pic>
    </p:spTree>
    <p:extLst>
      <p:ext uri="{BB962C8B-B14F-4D97-AF65-F5344CB8AC3E}">
        <p14:creationId xmlns:p14="http://schemas.microsoft.com/office/powerpoint/2010/main" val="67452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err="1">
                <a:solidFill>
                  <a:srgbClr val="EBEBEB"/>
                </a:solidFill>
                <a:latin typeface="Times New Roman" panose="02020603050405020304" pitchFamily="18" charset="0"/>
              </a:rPr>
              <a:t>Vizitator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r>
              <a:rPr lang="ro-RO" sz="1800" dirty="0">
                <a:effectLst/>
                <a:latin typeface="Arial" panose="020B0604020202020204" pitchFamily="34" charset="0"/>
                <a:ea typeface="Times New Roman" panose="02020603050405020304" pitchFamily="18" charset="0"/>
              </a:rPr>
              <a:t>Vizitatorul, în calitate de utilizator temporar, are acces la funcționalități limitate. Acesta poate vizita magazinul online și vizualiza produsele disponibile, dar nu poate efectua achiziții. Totuși, este oferită opțiunea de a se înregistra ca utilizator obișnuit. Prin înregistrare, vizitatorul devine utilizator obișnuit și își extinde posibilitățile, având acces la funcționalități complete, precum adăugarea de produse în coș și plasarea de comenzi.</a:t>
            </a:r>
            <a:endParaRPr lang="ro-RO" sz="1800" dirty="0">
              <a:effectLst/>
              <a:latin typeface="Times New Roman" panose="02020603050405020304" pitchFamily="18" charset="0"/>
              <a:ea typeface="Times New Roman" panose="02020603050405020304" pitchFamily="18" charset="0"/>
            </a:endParaRPr>
          </a:p>
          <a:p>
            <a:endParaRPr lang="ro-RO" sz="2000" dirty="0"/>
          </a:p>
        </p:txBody>
      </p:sp>
    </p:spTree>
    <p:extLst>
      <p:ext uri="{BB962C8B-B14F-4D97-AF65-F5344CB8AC3E}">
        <p14:creationId xmlns:p14="http://schemas.microsoft.com/office/powerpoint/2010/main" val="3816933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32" name="Rectangle 103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ro-RO"/>
            </a:p>
          </p:txBody>
        </p:sp>
        <p:sp>
          <p:nvSpPr>
            <p:cNvPr id="1033" name="Oval 103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4" name="Oval 103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5" name="Oval 103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6" name="Oval 103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7" name="Oval 103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103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03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ro-RO"/>
            </a:p>
          </p:txBody>
        </p:sp>
        <p:sp>
          <p:nvSpPr>
            <p:cNvPr id="104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grpSp>
      <p:sp>
        <p:nvSpPr>
          <p:cNvPr id="1042" name="Rectangle 104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ro-RO"/>
          </a:p>
        </p:txBody>
      </p:sp>
      <p:sp useBgFill="1">
        <p:nvSpPr>
          <p:cNvPr id="1044" name="Rectangle 1043">
            <a:extLst>
              <a:ext uri="{FF2B5EF4-FFF2-40B4-BE49-F238E27FC236}">
                <a16:creationId xmlns:a16="http://schemas.microsoft.com/office/drawing/2014/main" id="{56981798-4550-46DA-9172-4846E2FB6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D82EB7D3-3AD8-4ED1-9E1A-2906E1463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flipH="1">
            <a:off x="423335" y="404829"/>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o-RO"/>
          </a:p>
        </p:txBody>
      </p:sp>
      <p:sp>
        <p:nvSpPr>
          <p:cNvPr id="2" name="Titlu 1">
            <a:extLst>
              <a:ext uri="{FF2B5EF4-FFF2-40B4-BE49-F238E27FC236}">
                <a16:creationId xmlns:a16="http://schemas.microsoft.com/office/drawing/2014/main" id="{B3F5F955-9E4F-7593-6B50-C4BB80AEFDBA}"/>
              </a:ext>
            </a:extLst>
          </p:cNvPr>
          <p:cNvSpPr>
            <a:spLocks noGrp="1"/>
          </p:cNvSpPr>
          <p:nvPr>
            <p:ph type="title"/>
          </p:nvPr>
        </p:nvSpPr>
        <p:spPr>
          <a:xfrm>
            <a:off x="561110" y="973668"/>
            <a:ext cx="4177867" cy="1391692"/>
          </a:xfrm>
        </p:spPr>
        <p:txBody>
          <a:bodyPr vert="horz" lIns="91440" tIns="45720" rIns="91440" bIns="45720" rtlCol="0" anchor="ctr">
            <a:normAutofit fontScale="90000"/>
          </a:bodyPr>
          <a:lstStyle/>
          <a:p>
            <a:r>
              <a:rPr lang="en-US" sz="3600" dirty="0" err="1">
                <a:solidFill>
                  <a:schemeClr val="tx2"/>
                </a:solidFill>
              </a:rPr>
              <a:t>Diagrama</a:t>
            </a:r>
            <a:r>
              <a:rPr lang="en-US" sz="3600" dirty="0">
                <a:solidFill>
                  <a:schemeClr val="tx2"/>
                </a:solidFill>
              </a:rPr>
              <a:t> use-case a </a:t>
            </a:r>
            <a:r>
              <a:rPr lang="en-US" sz="3600" dirty="0" err="1">
                <a:solidFill>
                  <a:schemeClr val="tx2"/>
                </a:solidFill>
              </a:rPr>
              <a:t>Vizitatorului</a:t>
            </a:r>
            <a:endParaRPr lang="en-US" sz="3600" dirty="0">
              <a:solidFill>
                <a:schemeClr val="tx2"/>
              </a:solidFill>
            </a:endParaRPr>
          </a:p>
        </p:txBody>
      </p:sp>
      <p:sp>
        <p:nvSpPr>
          <p:cNvPr id="4" name="Substituent text 3">
            <a:extLst>
              <a:ext uri="{FF2B5EF4-FFF2-40B4-BE49-F238E27FC236}">
                <a16:creationId xmlns:a16="http://schemas.microsoft.com/office/drawing/2014/main" id="{DB4B3A31-8675-EB34-D344-301C81D4A03F}"/>
              </a:ext>
            </a:extLst>
          </p:cNvPr>
          <p:cNvSpPr>
            <a:spLocks noGrp="1"/>
          </p:cNvSpPr>
          <p:nvPr>
            <p:ph type="body" sz="half" idx="2"/>
          </p:nvPr>
        </p:nvSpPr>
        <p:spPr>
          <a:xfrm>
            <a:off x="561110" y="2603500"/>
            <a:ext cx="4072673" cy="3416300"/>
          </a:xfrm>
        </p:spPr>
        <p:txBody>
          <a:bodyPr vert="horz" lIns="91440" tIns="45720" rIns="91440" bIns="45720" rtlCol="0">
            <a:normAutofit/>
          </a:bodyPr>
          <a:lstStyle/>
          <a:p>
            <a:pPr>
              <a:buFont typeface="Wingdings 3" charset="2"/>
              <a:buChar char=""/>
            </a:pPr>
            <a:r>
              <a:rPr lang="en-US" dirty="0">
                <a:solidFill>
                  <a:schemeClr val="tx1">
                    <a:lumMod val="75000"/>
                    <a:lumOff val="25000"/>
                  </a:schemeClr>
                </a:solidFill>
                <a:effectLst/>
              </a:rPr>
              <a:t>Initial </a:t>
            </a:r>
            <a:r>
              <a:rPr lang="en-US" dirty="0" err="1">
                <a:solidFill>
                  <a:schemeClr val="tx1">
                    <a:lumMod val="75000"/>
                    <a:lumOff val="25000"/>
                  </a:schemeClr>
                </a:solidFill>
                <a:effectLst/>
              </a:rPr>
              <a:t>clientul</a:t>
            </a:r>
            <a:r>
              <a:rPr lang="en-US" dirty="0">
                <a:solidFill>
                  <a:schemeClr val="tx1">
                    <a:lumMod val="75000"/>
                    <a:lumOff val="25000"/>
                  </a:schemeClr>
                </a:solidFill>
                <a:effectLst/>
              </a:rPr>
              <a:t> se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autentifica</a:t>
            </a:r>
            <a:r>
              <a:rPr lang="en-US" dirty="0">
                <a:solidFill>
                  <a:schemeClr val="tx1">
                    <a:lumMod val="75000"/>
                    <a:lumOff val="25000"/>
                  </a:schemeClr>
                </a:solidFill>
                <a:effectLst/>
              </a:rPr>
              <a:t> in </a:t>
            </a:r>
            <a:r>
              <a:rPr lang="en-US" dirty="0" err="1">
                <a:solidFill>
                  <a:schemeClr val="tx1">
                    <a:lumMod val="75000"/>
                    <a:lumOff val="25000"/>
                  </a:schemeClr>
                </a:solidFill>
                <a:effectLst/>
              </a:rPr>
              <a:t>sistem</a:t>
            </a:r>
            <a:r>
              <a:rPr lang="en-US" dirty="0">
                <a:solidFill>
                  <a:schemeClr val="tx1">
                    <a:lumMod val="75000"/>
                    <a:lumOff val="25000"/>
                  </a:schemeClr>
                </a:solidFill>
                <a:effectLst/>
              </a:rPr>
              <a:t> </a:t>
            </a:r>
            <a:r>
              <a:rPr lang="en-US" dirty="0" err="1">
                <a:solidFill>
                  <a:schemeClr val="tx1">
                    <a:lumMod val="75000"/>
                    <a:lumOff val="25000"/>
                  </a:schemeClr>
                </a:solidFill>
                <a:effectLst/>
              </a:rPr>
              <a:t>prin</a:t>
            </a:r>
            <a:r>
              <a:rPr lang="en-US" dirty="0">
                <a:solidFill>
                  <a:schemeClr val="tx1">
                    <a:lumMod val="75000"/>
                    <a:lumOff val="25000"/>
                  </a:schemeClr>
                </a:solidFill>
                <a:effectLst/>
              </a:rPr>
              <a:t> </a:t>
            </a:r>
            <a:r>
              <a:rPr lang="en-US" dirty="0" err="1">
                <a:solidFill>
                  <a:schemeClr val="tx1">
                    <a:lumMod val="75000"/>
                    <a:lumOff val="25000"/>
                  </a:schemeClr>
                </a:solidFill>
                <a:effectLst/>
              </a:rPr>
              <a:t>intermediul</a:t>
            </a:r>
            <a:r>
              <a:rPr lang="en-US" dirty="0">
                <a:solidFill>
                  <a:schemeClr val="tx1">
                    <a:lumMod val="75000"/>
                    <a:lumOff val="25000"/>
                  </a:schemeClr>
                </a:solidFill>
                <a:effectLst/>
              </a:rPr>
              <a:t> </a:t>
            </a:r>
            <a:r>
              <a:rPr lang="en-US" dirty="0" err="1">
                <a:solidFill>
                  <a:schemeClr val="tx1">
                    <a:lumMod val="75000"/>
                    <a:lumOff val="25000"/>
                  </a:schemeClr>
                </a:solidFill>
                <a:effectLst/>
              </a:rPr>
              <a:t>unui</a:t>
            </a:r>
            <a:r>
              <a:rPr lang="en-US" dirty="0">
                <a:solidFill>
                  <a:schemeClr val="tx1">
                    <a:lumMod val="75000"/>
                    <a:lumOff val="25000"/>
                  </a:schemeClr>
                </a:solidFill>
                <a:effectLst/>
              </a:rPr>
              <a:t> username </a:t>
            </a:r>
            <a:r>
              <a:rPr lang="en-US" dirty="0" err="1">
                <a:solidFill>
                  <a:schemeClr val="tx1">
                    <a:lumMod val="75000"/>
                    <a:lumOff val="25000"/>
                  </a:schemeClr>
                </a:solidFill>
                <a:effectLst/>
              </a:rPr>
              <a:t>si</a:t>
            </a:r>
            <a:r>
              <a:rPr lang="en-US" dirty="0">
                <a:solidFill>
                  <a:schemeClr val="tx1">
                    <a:lumMod val="75000"/>
                    <a:lumOff val="25000"/>
                  </a:schemeClr>
                </a:solidFill>
                <a:effectLst/>
              </a:rPr>
              <a:t> a </a:t>
            </a:r>
            <a:r>
              <a:rPr lang="en-US" dirty="0" err="1">
                <a:solidFill>
                  <a:schemeClr val="tx1">
                    <a:lumMod val="75000"/>
                    <a:lumOff val="25000"/>
                  </a:schemeClr>
                </a:solidFill>
                <a:effectLst/>
              </a:rPr>
              <a:t>unei</a:t>
            </a:r>
            <a:r>
              <a:rPr lang="en-US" dirty="0">
                <a:solidFill>
                  <a:schemeClr val="tx1">
                    <a:lumMod val="75000"/>
                    <a:lumOff val="25000"/>
                  </a:schemeClr>
                </a:solidFill>
                <a:effectLst/>
              </a:rPr>
              <a:t> parole , </a:t>
            </a:r>
            <a:r>
              <a:rPr lang="en-US" dirty="0" err="1">
                <a:solidFill>
                  <a:schemeClr val="tx1">
                    <a:lumMod val="75000"/>
                    <a:lumOff val="25000"/>
                  </a:schemeClr>
                </a:solidFill>
                <a:effectLst/>
              </a:rPr>
              <a:t>iar</a:t>
            </a:r>
            <a:r>
              <a:rPr lang="en-US" dirty="0">
                <a:solidFill>
                  <a:schemeClr val="tx1">
                    <a:lumMod val="75000"/>
                    <a:lumOff val="25000"/>
                  </a:schemeClr>
                </a:solidFill>
                <a:effectLst/>
              </a:rPr>
              <a:t> in </a:t>
            </a:r>
            <a:r>
              <a:rPr lang="en-US" dirty="0" err="1">
                <a:solidFill>
                  <a:schemeClr val="tx1">
                    <a:lumMod val="75000"/>
                    <a:lumOff val="25000"/>
                  </a:schemeClr>
                </a:solidFill>
                <a:effectLst/>
              </a:rPr>
              <a:t>cazul</a:t>
            </a:r>
            <a:r>
              <a:rPr lang="en-US" dirty="0">
                <a:solidFill>
                  <a:schemeClr val="tx1">
                    <a:lumMod val="75000"/>
                    <a:lumOff val="25000"/>
                  </a:schemeClr>
                </a:solidFill>
                <a:effectLst/>
              </a:rPr>
              <a:t> in care </a:t>
            </a:r>
            <a:r>
              <a:rPr lang="en-US" dirty="0" err="1">
                <a:solidFill>
                  <a:schemeClr val="tx1">
                    <a:lumMod val="75000"/>
                    <a:lumOff val="25000"/>
                  </a:schemeClr>
                </a:solidFill>
                <a:effectLst/>
              </a:rPr>
              <a:t>contul</a:t>
            </a:r>
            <a:r>
              <a:rPr lang="en-US" dirty="0">
                <a:solidFill>
                  <a:schemeClr val="tx1">
                    <a:lumMod val="75000"/>
                    <a:lumOff val="25000"/>
                  </a:schemeClr>
                </a:solidFill>
                <a:effectLst/>
              </a:rPr>
              <a:t> </a:t>
            </a:r>
            <a:r>
              <a:rPr lang="en-US" dirty="0" err="1">
                <a:solidFill>
                  <a:schemeClr val="tx1">
                    <a:lumMod val="75000"/>
                    <a:lumOff val="25000"/>
                  </a:schemeClr>
                </a:solidFill>
                <a:effectLst/>
              </a:rPr>
              <a:t>sau</a:t>
            </a:r>
            <a:r>
              <a:rPr lang="en-US" dirty="0">
                <a:solidFill>
                  <a:schemeClr val="tx1">
                    <a:lumMod val="75000"/>
                    <a:lumOff val="25000"/>
                  </a:schemeClr>
                </a:solidFill>
                <a:effectLst/>
              </a:rPr>
              <a:t> nu </a:t>
            </a:r>
            <a:r>
              <a:rPr lang="en-US" dirty="0" err="1">
                <a:solidFill>
                  <a:schemeClr val="tx1">
                    <a:lumMod val="75000"/>
                    <a:lumOff val="25000"/>
                  </a:schemeClr>
                </a:solidFill>
                <a:effectLst/>
              </a:rPr>
              <a:t>este</a:t>
            </a:r>
            <a:r>
              <a:rPr lang="en-US" dirty="0">
                <a:solidFill>
                  <a:schemeClr val="tx1">
                    <a:lumMod val="75000"/>
                    <a:lumOff val="25000"/>
                  </a:schemeClr>
                </a:solidFill>
                <a:effectLst/>
              </a:rPr>
              <a:t> </a:t>
            </a:r>
            <a:r>
              <a:rPr lang="en-US" dirty="0" err="1">
                <a:solidFill>
                  <a:schemeClr val="tx1">
                    <a:lumMod val="75000"/>
                    <a:lumOff val="25000"/>
                  </a:schemeClr>
                </a:solidFill>
                <a:effectLst/>
              </a:rPr>
              <a:t>inca</a:t>
            </a:r>
            <a:r>
              <a:rPr lang="en-US" dirty="0">
                <a:solidFill>
                  <a:schemeClr val="tx1">
                    <a:lumMod val="75000"/>
                    <a:lumOff val="25000"/>
                  </a:schemeClr>
                </a:solidFill>
                <a:effectLst/>
              </a:rPr>
              <a:t> </a:t>
            </a:r>
            <a:r>
              <a:rPr lang="en-US" dirty="0" err="1">
                <a:solidFill>
                  <a:schemeClr val="tx1">
                    <a:lumMod val="75000"/>
                    <a:lumOff val="25000"/>
                  </a:schemeClr>
                </a:solidFill>
                <a:effectLst/>
              </a:rPr>
              <a:t>creat</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se </a:t>
            </a:r>
            <a:r>
              <a:rPr lang="en-US" dirty="0" err="1">
                <a:solidFill>
                  <a:schemeClr val="tx1">
                    <a:lumMod val="75000"/>
                    <a:lumOff val="25000"/>
                  </a:schemeClr>
                </a:solidFill>
                <a:effectLst/>
              </a:rPr>
              <a:t>inregistreze</a:t>
            </a:r>
            <a:r>
              <a:rPr lang="en-US" dirty="0">
                <a:solidFill>
                  <a:schemeClr val="tx1">
                    <a:lumMod val="75000"/>
                    <a:lumOff val="25000"/>
                  </a:schemeClr>
                </a:solidFill>
                <a:effectLst/>
              </a:rPr>
              <a:t>(din </a:t>
            </a:r>
            <a:r>
              <a:rPr lang="en-US" dirty="0" err="1">
                <a:solidFill>
                  <a:schemeClr val="tx1">
                    <a:lumMod val="75000"/>
                    <a:lumOff val="25000"/>
                  </a:schemeClr>
                </a:solidFill>
                <a:effectLst/>
              </a:rPr>
              <a:t>vizitator</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devine</a:t>
            </a:r>
            <a:r>
              <a:rPr lang="en-US" dirty="0">
                <a:solidFill>
                  <a:schemeClr val="tx1">
                    <a:lumMod val="75000"/>
                    <a:lumOff val="25000"/>
                  </a:schemeClr>
                </a:solidFill>
                <a:effectLst/>
              </a:rPr>
              <a:t> client) </a:t>
            </a:r>
            <a:r>
              <a:rPr lang="en-US" dirty="0" err="1">
                <a:solidFill>
                  <a:schemeClr val="tx1">
                    <a:lumMod val="75000"/>
                    <a:lumOff val="25000"/>
                  </a:schemeClr>
                </a:solidFill>
                <a:effectLst/>
              </a:rPr>
              <a:t>si</a:t>
            </a:r>
            <a:r>
              <a:rPr lang="en-US" dirty="0">
                <a:solidFill>
                  <a:schemeClr val="tx1">
                    <a:lumMod val="75000"/>
                    <a:lumOff val="25000"/>
                  </a:schemeClr>
                </a:solidFill>
                <a:effectLst/>
              </a:rPr>
              <a:t> de </a:t>
            </a:r>
            <a:r>
              <a:rPr lang="en-US" dirty="0" err="1">
                <a:solidFill>
                  <a:schemeClr val="tx1">
                    <a:lumMod val="75000"/>
                    <a:lumOff val="25000"/>
                  </a:schemeClr>
                </a:solidFill>
                <a:effectLst/>
              </a:rPr>
              <a:t>asemenea</a:t>
            </a:r>
            <a:r>
              <a:rPr lang="en-US" dirty="0">
                <a:solidFill>
                  <a:schemeClr val="tx1">
                    <a:lumMod val="75000"/>
                    <a:lumOff val="25000"/>
                  </a:schemeClr>
                </a:solidFill>
                <a:effectLst/>
              </a:rPr>
              <a:t>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modica</a:t>
            </a:r>
            <a:r>
              <a:rPr lang="en-US" dirty="0">
                <a:solidFill>
                  <a:schemeClr val="tx1">
                    <a:lumMod val="75000"/>
                    <a:lumOff val="25000"/>
                  </a:schemeClr>
                </a:solidFill>
                <a:effectLst/>
              </a:rPr>
              <a:t> </a:t>
            </a:r>
            <a:r>
              <a:rPr lang="en-US" dirty="0" err="1">
                <a:solidFill>
                  <a:schemeClr val="tx1">
                    <a:lumMod val="75000"/>
                    <a:lumOff val="25000"/>
                  </a:schemeClr>
                </a:solidFill>
                <a:effectLst/>
              </a:rPr>
              <a:t>datele</a:t>
            </a:r>
            <a:r>
              <a:rPr lang="en-US" dirty="0">
                <a:solidFill>
                  <a:schemeClr val="tx1">
                    <a:lumMod val="75000"/>
                    <a:lumOff val="25000"/>
                  </a:schemeClr>
                </a:solidFill>
                <a:effectLst/>
              </a:rPr>
              <a:t> </a:t>
            </a:r>
            <a:r>
              <a:rPr lang="en-US" dirty="0" err="1">
                <a:solidFill>
                  <a:schemeClr val="tx1">
                    <a:lumMod val="75000"/>
                    <a:lumOff val="25000"/>
                  </a:schemeClr>
                </a:solidFill>
                <a:effectLst/>
              </a:rPr>
              <a:t>personale</a:t>
            </a:r>
            <a:r>
              <a:rPr lang="en-US" dirty="0">
                <a:solidFill>
                  <a:schemeClr val="tx1">
                    <a:lumMod val="75000"/>
                    <a:lumOff val="25000"/>
                  </a:schemeClr>
                </a:solidFill>
                <a:effectLst/>
              </a:rPr>
              <a:t> ale </a:t>
            </a:r>
            <a:r>
              <a:rPr lang="en-US" dirty="0" err="1">
                <a:solidFill>
                  <a:schemeClr val="tx1">
                    <a:lumMod val="75000"/>
                    <a:lumOff val="25000"/>
                  </a:schemeClr>
                </a:solidFill>
                <a:effectLst/>
              </a:rPr>
              <a:t>acestuia</a:t>
            </a:r>
            <a:r>
              <a:rPr lang="en-US" dirty="0">
                <a:solidFill>
                  <a:schemeClr val="tx1">
                    <a:lumMod val="75000"/>
                    <a:lumOff val="25000"/>
                  </a:schemeClr>
                </a:solidFill>
                <a:effectLst/>
              </a:rPr>
              <a:t>. Ulterior </a:t>
            </a:r>
            <a:r>
              <a:rPr lang="en-US" dirty="0" err="1">
                <a:solidFill>
                  <a:schemeClr val="tx1">
                    <a:lumMod val="75000"/>
                    <a:lumOff val="25000"/>
                  </a:schemeClr>
                </a:solidFill>
                <a:effectLst/>
              </a:rPr>
              <a:t>va</a:t>
            </a:r>
            <a:r>
              <a:rPr lang="en-US" dirty="0">
                <a:solidFill>
                  <a:schemeClr val="tx1">
                    <a:lumMod val="75000"/>
                    <a:lumOff val="25000"/>
                  </a:schemeClr>
                </a:solidFill>
                <a:effectLst/>
              </a:rPr>
              <a:t> </a:t>
            </a:r>
            <a:r>
              <a:rPr lang="en-US" dirty="0" err="1">
                <a:solidFill>
                  <a:schemeClr val="tx1">
                    <a:lumMod val="75000"/>
                    <a:lumOff val="25000"/>
                  </a:schemeClr>
                </a:solidFill>
                <a:effectLst/>
              </a:rPr>
              <a:t>putea</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viziteze</a:t>
            </a:r>
            <a:r>
              <a:rPr lang="en-US" dirty="0">
                <a:solidFill>
                  <a:schemeClr val="tx1">
                    <a:lumMod val="75000"/>
                    <a:lumOff val="25000"/>
                  </a:schemeClr>
                </a:solidFill>
                <a:effectLst/>
              </a:rPr>
              <a:t> site-</a:t>
            </a:r>
            <a:r>
              <a:rPr lang="en-US" dirty="0" err="1">
                <a:solidFill>
                  <a:schemeClr val="tx1">
                    <a:lumMod val="75000"/>
                    <a:lumOff val="25000"/>
                  </a:schemeClr>
                </a:solidFill>
                <a:effectLst/>
              </a:rPr>
              <a:t>ul</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adauge</a:t>
            </a:r>
            <a:r>
              <a:rPr lang="en-US" dirty="0">
                <a:solidFill>
                  <a:schemeClr val="tx1">
                    <a:lumMod val="75000"/>
                    <a:lumOff val="25000"/>
                  </a:schemeClr>
                </a:solidFill>
                <a:effectLst/>
              </a:rPr>
              <a:t> in cos </a:t>
            </a:r>
            <a:r>
              <a:rPr lang="en-US" dirty="0" err="1">
                <a:solidFill>
                  <a:schemeClr val="tx1">
                    <a:lumMod val="75000"/>
                    <a:lumOff val="25000"/>
                  </a:schemeClr>
                </a:solidFill>
                <a:effectLst/>
              </a:rPr>
              <a:t>sau</a:t>
            </a:r>
            <a:r>
              <a:rPr lang="en-US" dirty="0">
                <a:solidFill>
                  <a:schemeClr val="tx1">
                    <a:lumMod val="75000"/>
                    <a:lumOff val="25000"/>
                  </a:schemeClr>
                </a:solidFill>
                <a:effectLst/>
              </a:rPr>
              <a:t>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elimine</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produsele</a:t>
            </a:r>
            <a:r>
              <a:rPr lang="en-US" dirty="0">
                <a:solidFill>
                  <a:schemeClr val="tx1">
                    <a:lumMod val="75000"/>
                    <a:lumOff val="25000"/>
                  </a:schemeClr>
                </a:solidFill>
                <a:effectLst/>
              </a:rPr>
              <a:t>, ulterior </a:t>
            </a:r>
            <a:r>
              <a:rPr lang="en-US" dirty="0" err="1">
                <a:solidFill>
                  <a:schemeClr val="tx1">
                    <a:lumMod val="75000"/>
                    <a:lumOff val="25000"/>
                  </a:schemeClr>
                </a:solidFill>
                <a:effectLst/>
              </a:rPr>
              <a:t>sa</a:t>
            </a:r>
            <a:r>
              <a:rPr lang="en-US" dirty="0">
                <a:solidFill>
                  <a:schemeClr val="tx1">
                    <a:lumMod val="75000"/>
                    <a:lumOff val="25000"/>
                  </a:schemeClr>
                </a:solidFill>
                <a:effectLst/>
              </a:rPr>
              <a:t> </a:t>
            </a:r>
            <a:r>
              <a:rPr lang="en-US" dirty="0" err="1">
                <a:solidFill>
                  <a:schemeClr val="tx1">
                    <a:lumMod val="75000"/>
                    <a:lumOff val="25000"/>
                  </a:schemeClr>
                </a:solidFill>
                <a:effectLst/>
              </a:rPr>
              <a:t>plaseaza</a:t>
            </a:r>
            <a:r>
              <a:rPr lang="en-US" dirty="0">
                <a:solidFill>
                  <a:schemeClr val="tx1">
                    <a:lumMod val="75000"/>
                    <a:lumOff val="25000"/>
                  </a:schemeClr>
                </a:solidFill>
                <a:effectLst/>
              </a:rPr>
              <a:t> o </a:t>
            </a:r>
            <a:r>
              <a:rPr lang="en-US" dirty="0" err="1">
                <a:solidFill>
                  <a:schemeClr val="tx1">
                    <a:lumMod val="75000"/>
                    <a:lumOff val="25000"/>
                  </a:schemeClr>
                </a:solidFill>
                <a:effectLst/>
              </a:rPr>
              <a:t>comanda</a:t>
            </a:r>
            <a:r>
              <a:rPr lang="en-US" dirty="0">
                <a:solidFill>
                  <a:schemeClr val="tx1">
                    <a:lumMod val="75000"/>
                    <a:lumOff val="25000"/>
                  </a:schemeClr>
                </a:solidFill>
                <a:effectLst/>
              </a:rPr>
              <a:t>. In </a:t>
            </a:r>
            <a:r>
              <a:rPr lang="en-US" dirty="0" err="1">
                <a:solidFill>
                  <a:schemeClr val="tx1">
                    <a:lumMod val="75000"/>
                    <a:lumOff val="25000"/>
                  </a:schemeClr>
                </a:solidFill>
                <a:effectLst/>
              </a:rPr>
              <a:t>urma</a:t>
            </a:r>
            <a:r>
              <a:rPr lang="en-US" dirty="0">
                <a:solidFill>
                  <a:schemeClr val="tx1">
                    <a:lumMod val="75000"/>
                    <a:lumOff val="25000"/>
                  </a:schemeClr>
                </a:solidFill>
                <a:effectLst/>
              </a:rPr>
              <a:t> </a:t>
            </a:r>
            <a:r>
              <a:rPr lang="en-US" dirty="0" err="1">
                <a:solidFill>
                  <a:schemeClr val="tx1">
                    <a:lumMod val="75000"/>
                    <a:lumOff val="25000"/>
                  </a:schemeClr>
                </a:solidFill>
                <a:effectLst/>
              </a:rPr>
              <a:t>primiri</a:t>
            </a:r>
            <a:r>
              <a:rPr lang="en-US" dirty="0">
                <a:solidFill>
                  <a:schemeClr val="tx1">
                    <a:lumMod val="75000"/>
                    <a:lumOff val="25000"/>
                  </a:schemeClr>
                </a:solidFill>
                <a:effectLst/>
              </a:rPr>
              <a:t> </a:t>
            </a:r>
            <a:r>
              <a:rPr lang="en-US" dirty="0" err="1">
                <a:solidFill>
                  <a:schemeClr val="tx1">
                    <a:lumMod val="75000"/>
                    <a:lumOff val="25000"/>
                  </a:schemeClr>
                </a:solidFill>
                <a:effectLst/>
              </a:rPr>
              <a:t>unei</a:t>
            </a:r>
            <a:r>
              <a:rPr lang="en-US" dirty="0">
                <a:solidFill>
                  <a:schemeClr val="tx1">
                    <a:lumMod val="75000"/>
                    <a:lumOff val="25000"/>
                  </a:schemeClr>
                </a:solidFill>
                <a:effectLst/>
              </a:rPr>
              <a:t> </a:t>
            </a:r>
            <a:r>
              <a:rPr lang="en-US" dirty="0" err="1">
                <a:solidFill>
                  <a:schemeClr val="tx1">
                    <a:lumMod val="75000"/>
                    <a:lumOff val="25000"/>
                  </a:schemeClr>
                </a:solidFill>
                <a:effectLst/>
              </a:rPr>
              <a:t>comenzi</a:t>
            </a:r>
            <a:r>
              <a:rPr lang="en-US" dirty="0">
                <a:solidFill>
                  <a:schemeClr val="tx1">
                    <a:lumMod val="75000"/>
                    <a:lumOff val="25000"/>
                  </a:schemeClr>
                </a:solidFill>
                <a:effectLst/>
              </a:rPr>
              <a:t> </a:t>
            </a:r>
            <a:r>
              <a:rPr lang="en-US" dirty="0" err="1">
                <a:solidFill>
                  <a:schemeClr val="tx1">
                    <a:lumMod val="75000"/>
                    <a:lumOff val="25000"/>
                  </a:schemeClr>
                </a:solidFill>
                <a:effectLst/>
              </a:rPr>
              <a:t>clientul</a:t>
            </a:r>
            <a:r>
              <a:rPr lang="en-US" dirty="0">
                <a:solidFill>
                  <a:schemeClr val="tx1">
                    <a:lumMod val="75000"/>
                    <a:lumOff val="25000"/>
                  </a:schemeClr>
                </a:solidFill>
                <a:effectLst/>
              </a:rPr>
              <a:t> </a:t>
            </a:r>
            <a:r>
              <a:rPr lang="en-US" dirty="0" err="1">
                <a:solidFill>
                  <a:schemeClr val="tx1">
                    <a:lumMod val="75000"/>
                    <a:lumOff val="25000"/>
                  </a:schemeClr>
                </a:solidFill>
                <a:effectLst/>
              </a:rPr>
              <a:t>poate</a:t>
            </a:r>
            <a:r>
              <a:rPr lang="en-US" dirty="0">
                <a:solidFill>
                  <a:schemeClr val="tx1">
                    <a:lumMod val="75000"/>
                    <a:lumOff val="25000"/>
                  </a:schemeClr>
                </a:solidFill>
                <a:effectLst/>
              </a:rPr>
              <a:t> </a:t>
            </a:r>
            <a:r>
              <a:rPr lang="en-US" dirty="0" err="1">
                <a:solidFill>
                  <a:schemeClr val="tx1">
                    <a:lumMod val="75000"/>
                    <a:lumOff val="25000"/>
                  </a:schemeClr>
                </a:solidFill>
                <a:effectLst/>
              </a:rPr>
              <a:t>oferi</a:t>
            </a:r>
            <a:r>
              <a:rPr lang="en-US" dirty="0">
                <a:solidFill>
                  <a:schemeClr val="tx1">
                    <a:lumMod val="75000"/>
                    <a:lumOff val="25000"/>
                  </a:schemeClr>
                </a:solidFill>
                <a:effectLst/>
              </a:rPr>
              <a:t> </a:t>
            </a:r>
            <a:r>
              <a:rPr lang="en-US" dirty="0" err="1">
                <a:solidFill>
                  <a:schemeClr val="tx1">
                    <a:lumMod val="75000"/>
                    <a:lumOff val="25000"/>
                  </a:schemeClr>
                </a:solidFill>
                <a:effectLst/>
              </a:rPr>
              <a:t>recenzii</a:t>
            </a:r>
            <a:r>
              <a:rPr lang="en-US" dirty="0">
                <a:solidFill>
                  <a:schemeClr val="tx1">
                    <a:lumMod val="75000"/>
                    <a:lumOff val="25000"/>
                  </a:schemeClr>
                </a:solidFill>
                <a:effectLst/>
              </a:rPr>
              <a:t> </a:t>
            </a:r>
            <a:r>
              <a:rPr lang="en-US" dirty="0" err="1">
                <a:solidFill>
                  <a:schemeClr val="tx1">
                    <a:lumMod val="75000"/>
                    <a:lumOff val="25000"/>
                  </a:schemeClr>
                </a:solidFill>
                <a:effectLst/>
              </a:rPr>
              <a:t>produselor</a:t>
            </a:r>
            <a:r>
              <a:rPr lang="en-US" dirty="0">
                <a:solidFill>
                  <a:schemeClr val="tx1">
                    <a:lumMod val="75000"/>
                    <a:lumOff val="25000"/>
                  </a:schemeClr>
                </a:solidFill>
                <a:effectLst/>
              </a:rPr>
              <a:t> </a:t>
            </a:r>
            <a:r>
              <a:rPr lang="en-US" dirty="0" err="1">
                <a:solidFill>
                  <a:schemeClr val="tx1">
                    <a:lumMod val="75000"/>
                    <a:lumOff val="25000"/>
                  </a:schemeClr>
                </a:solidFill>
                <a:effectLst/>
              </a:rPr>
              <a:t>primite</a:t>
            </a:r>
            <a:r>
              <a:rPr lang="en-US" dirty="0">
                <a:solidFill>
                  <a:schemeClr val="tx1">
                    <a:lumMod val="75000"/>
                    <a:lumOff val="25000"/>
                  </a:schemeClr>
                </a:solidFill>
                <a:effectLst/>
              </a:rPr>
              <a:t>.</a:t>
            </a:r>
          </a:p>
        </p:txBody>
      </p:sp>
      <p:sp>
        <p:nvSpPr>
          <p:cNvPr id="1048" name="Freeform 5">
            <a:extLst>
              <a:ext uri="{FF2B5EF4-FFF2-40B4-BE49-F238E27FC236}">
                <a16:creationId xmlns:a16="http://schemas.microsoft.com/office/drawing/2014/main" id="{2D529E20-662F-4915-ACD7-970C026F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677511" flipH="1">
            <a:off x="3545327" y="190332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pic>
        <p:nvPicPr>
          <p:cNvPr id="2050" name="Imagine 1">
            <a:extLst>
              <a:ext uri="{FF2B5EF4-FFF2-40B4-BE49-F238E27FC236}">
                <a16:creationId xmlns:a16="http://schemas.microsoft.com/office/drawing/2014/main" id="{3D8DBA26-51D6-2333-D4AD-C6D90FD546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560" y="491578"/>
            <a:ext cx="5943600" cy="515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601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ro-RO"/>
          </a:p>
        </p:txBody>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ro-RO"/>
          </a:p>
        </p:txBody>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ro-RO"/>
          </a:p>
        </p:txBody>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ro-RO"/>
          </a:p>
        </p:txBody>
      </p:sp>
      <p:sp>
        <p:nvSpPr>
          <p:cNvPr id="2" name="Titlu 1">
            <a:extLst>
              <a:ext uri="{FF2B5EF4-FFF2-40B4-BE49-F238E27FC236}">
                <a16:creationId xmlns:a16="http://schemas.microsoft.com/office/drawing/2014/main" id="{4B7473DE-1D85-C6AA-0E00-E27AA5093CF4}"/>
              </a:ext>
            </a:extLst>
          </p:cNvPr>
          <p:cNvSpPr>
            <a:spLocks noGrp="1"/>
          </p:cNvSpPr>
          <p:nvPr>
            <p:ph type="title"/>
          </p:nvPr>
        </p:nvSpPr>
        <p:spPr>
          <a:xfrm>
            <a:off x="994087" y="1130603"/>
            <a:ext cx="3342442" cy="4596794"/>
          </a:xfrm>
        </p:spPr>
        <p:txBody>
          <a:bodyPr anchor="ctr">
            <a:normAutofit/>
          </a:bodyPr>
          <a:lstStyle/>
          <a:p>
            <a:r>
              <a:rPr lang="en-US" sz="3200" b="1" dirty="0">
                <a:solidFill>
                  <a:srgbClr val="EBEBEB"/>
                </a:solidFill>
                <a:latin typeface="Times New Roman" panose="02020603050405020304" pitchFamily="18" charset="0"/>
              </a:rPr>
              <a:t>Administrator</a:t>
            </a:r>
            <a:endParaRPr lang="ro-RO" sz="3200" dirty="0">
              <a:solidFill>
                <a:srgbClr val="EBEBEB"/>
              </a:solidFill>
            </a:endParaRPr>
          </a:p>
        </p:txBody>
      </p:sp>
      <p:sp>
        <p:nvSpPr>
          <p:cNvPr id="3" name="Substituent conținut 2">
            <a:extLst>
              <a:ext uri="{FF2B5EF4-FFF2-40B4-BE49-F238E27FC236}">
                <a16:creationId xmlns:a16="http://schemas.microsoft.com/office/drawing/2014/main" id="{5EFD6CEC-DD8B-F72D-C3F0-4FE1DE10EA1B}"/>
              </a:ext>
            </a:extLst>
          </p:cNvPr>
          <p:cNvSpPr>
            <a:spLocks noGrp="1"/>
          </p:cNvSpPr>
          <p:nvPr>
            <p:ph idx="1"/>
          </p:nvPr>
        </p:nvSpPr>
        <p:spPr>
          <a:xfrm>
            <a:off x="5290077" y="437513"/>
            <a:ext cx="5502614" cy="5954325"/>
          </a:xfrm>
        </p:spPr>
        <p:txBody>
          <a:bodyPr anchor="ctr">
            <a:normAutofit/>
          </a:bodyPr>
          <a:lstStyle/>
          <a:p>
            <a:pPr marL="0" marR="0" indent="450215" algn="just">
              <a:spcBef>
                <a:spcPts val="0"/>
              </a:spcBef>
              <a:spcAft>
                <a:spcPts val="0"/>
              </a:spcAft>
              <a:tabLst>
                <a:tab pos="2205355" algn="l"/>
              </a:tabLst>
            </a:pPr>
            <a:r>
              <a:rPr lang="ro-RO" sz="1800" dirty="0">
                <a:effectLst/>
                <a:latin typeface="Arial" panose="020B0604020202020204" pitchFamily="34" charset="0"/>
                <a:ea typeface="Times New Roman" panose="02020603050405020304" pitchFamily="18" charset="0"/>
              </a:rPr>
              <a:t>Administratorul are responsabilitatea întreținerii sistemului, având capacitatea de a adăuga, elimina și modifica profilurile utilizatorilor în baza de date. Pentru a accesa aceste facilități, administratorul trebuie să se autentifice cu o parolă, iar la încheierea sesiunii de lucru se </a:t>
            </a:r>
            <a:r>
              <a:rPr lang="ro-RO" sz="1800" dirty="0" err="1">
                <a:effectLst/>
                <a:latin typeface="Arial" panose="020B0604020202020204" pitchFamily="34" charset="0"/>
                <a:ea typeface="Times New Roman" panose="02020603050405020304" pitchFamily="18" charset="0"/>
              </a:rPr>
              <a:t>deautentifică</a:t>
            </a:r>
            <a:r>
              <a:rPr lang="ro-RO" sz="1800" dirty="0">
                <a:effectLst/>
                <a:latin typeface="Arial" panose="020B0604020202020204" pitchFamily="34" charset="0"/>
                <a:ea typeface="Times New Roman" panose="02020603050405020304" pitchFamily="18" charset="0"/>
              </a:rPr>
              <a:t>. În plus, administrează comunicarea cu furnizorii pentru reîmprospătarea stocurilor, inițiind comenzi, verificând și actualizând nivelurile de stoc, primind notificări sau confirmări relevante. Aceste funcționalități sunt utilizate în procesele de înregistrare a utilizatorilor noi, eliminare a utilizatorilor, reactualizare a paginilor web și editare a profilurilor utilizatorilor.</a:t>
            </a:r>
            <a:endParaRPr lang="ro-RO"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2818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rectorial">
  <a:themeElements>
    <a:clrScheme name="Directorial">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Directorial">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rectorial">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902942C-DF90-49E4-AA0C-0D11964BFA49}">
  <we:reference id="4b785c87-866c-4bad-85d8-5d1ae467ac9a" version="3.12.1.0" store="EXCatalog" storeType="EXCatalog"/>
  <we:alternateReferences>
    <we:reference id="WA104381909" version="3.12.1.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3a012cb-bcdd-4ab4-8bac-c6f924d72e8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AED9CF3548AE4AA031F66FBF66D851" ma:contentTypeVersion="11" ma:contentTypeDescription="Create a new document." ma:contentTypeScope="" ma:versionID="fcb2305bebab9d2136f9642bf2ccdb57">
  <xsd:schema xmlns:xsd="http://www.w3.org/2001/XMLSchema" xmlns:xs="http://www.w3.org/2001/XMLSchema" xmlns:p="http://schemas.microsoft.com/office/2006/metadata/properties" xmlns:ns3="58f7f754-7288-4486-8dbc-64719aab408d" xmlns:ns4="53a012cb-bcdd-4ab4-8bac-c6f924d72e87" targetNamespace="http://schemas.microsoft.com/office/2006/metadata/properties" ma:root="true" ma:fieldsID="dca27df3fb881b3e14cc8f9135c880ab" ns3:_="" ns4:_="">
    <xsd:import namespace="58f7f754-7288-4486-8dbc-64719aab408d"/>
    <xsd:import namespace="53a012cb-bcdd-4ab4-8bac-c6f924d72e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7f754-7288-4486-8dbc-64719aab408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012cb-bcdd-4ab4-8bac-c6f924d72e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4B3370-7817-4726-9D70-06E2DC9A3FDA}">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58f7f754-7288-4486-8dbc-64719aab408d"/>
    <ds:schemaRef ds:uri="53a012cb-bcdd-4ab4-8bac-c6f924d72e87"/>
    <ds:schemaRef ds:uri="http://www.w3.org/XML/1998/namespace"/>
  </ds:schemaRefs>
</ds:datastoreItem>
</file>

<file path=customXml/itemProps2.xml><?xml version="1.0" encoding="utf-8"?>
<ds:datastoreItem xmlns:ds="http://schemas.openxmlformats.org/officeDocument/2006/customXml" ds:itemID="{5D0D1DF5-BF8E-4143-8789-1EFED0C877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f7f754-7288-4486-8dbc-64719aab408d"/>
    <ds:schemaRef ds:uri="53a012cb-bcdd-4ab4-8bac-c6f924d72e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4E319A-54DF-47FF-A80F-00477A1B3C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592</TotalTime>
  <Words>2714</Words>
  <Application>Microsoft Office PowerPoint</Application>
  <PresentationFormat>Ecran lat</PresentationFormat>
  <Paragraphs>168</Paragraphs>
  <Slides>66</Slides>
  <Notes>0</Notes>
  <HiddenSlides>0</HiddenSlides>
  <MMClips>0</MMClips>
  <ScaleCrop>false</ScaleCrop>
  <HeadingPairs>
    <vt:vector size="6" baseType="variant">
      <vt:variant>
        <vt:lpstr>Fonturi utilizate</vt:lpstr>
      </vt:variant>
      <vt:variant>
        <vt:i4>6</vt:i4>
      </vt:variant>
      <vt:variant>
        <vt:lpstr>Temă</vt:lpstr>
      </vt:variant>
      <vt:variant>
        <vt:i4>1</vt:i4>
      </vt:variant>
      <vt:variant>
        <vt:lpstr>Titluri diapozitive</vt:lpstr>
      </vt:variant>
      <vt:variant>
        <vt:i4>66</vt:i4>
      </vt:variant>
    </vt:vector>
  </HeadingPairs>
  <TitlesOfParts>
    <vt:vector size="73" baseType="lpstr">
      <vt:lpstr>Arial</vt:lpstr>
      <vt:lpstr>Calibri</vt:lpstr>
      <vt:lpstr>Century Gothic</vt:lpstr>
      <vt:lpstr>Symbol</vt:lpstr>
      <vt:lpstr>Times New Roman</vt:lpstr>
      <vt:lpstr>Wingdings 3</vt:lpstr>
      <vt:lpstr>Directorial</vt:lpstr>
      <vt:lpstr>Magazin online de haine</vt:lpstr>
      <vt:lpstr>Cuprins</vt:lpstr>
      <vt:lpstr>Prezentare generala proiect</vt:lpstr>
      <vt:lpstr> Actori implicati </vt:lpstr>
      <vt:lpstr>Client</vt:lpstr>
      <vt:lpstr>Diagrama use-case a Clientului</vt:lpstr>
      <vt:lpstr>Vizitator</vt:lpstr>
      <vt:lpstr>Diagrama use-case a Vizitatorului</vt:lpstr>
      <vt:lpstr>Administrator</vt:lpstr>
      <vt:lpstr>Diagrama use-case a Administratorului</vt:lpstr>
      <vt:lpstr>Sistemul de autentificare si securitate</vt:lpstr>
      <vt:lpstr>Diagrama use-case a sistemului de autentificare</vt:lpstr>
      <vt:lpstr>Sistemul de procesare a comenzilor</vt:lpstr>
      <vt:lpstr>Diagrama use-case a sistemului de procesare a comenzilor</vt:lpstr>
      <vt:lpstr>Sistemul de gestionare a produselor</vt:lpstr>
      <vt:lpstr>Diagrama use-case a sistemului de gestionare a produselor</vt:lpstr>
      <vt:lpstr>Sistemul de gestionare a stocurilor</vt:lpstr>
      <vt:lpstr>Diagrama use-case de gestionare a stocurilor</vt:lpstr>
      <vt:lpstr>Sistemul de recenzii si evaluari</vt:lpstr>
      <vt:lpstr>Diagrama use-case de recenzii si evaluari</vt:lpstr>
      <vt:lpstr>Furnizor</vt:lpstr>
      <vt:lpstr>Diagrama use-case a furnziorului</vt:lpstr>
      <vt:lpstr>Fundamente teoretice Baza de date</vt:lpstr>
      <vt:lpstr>Fundamente teoretice Backend</vt:lpstr>
      <vt:lpstr>Fundamente teoretice Frontend</vt:lpstr>
      <vt:lpstr>Diagrama generala a sistemului </vt:lpstr>
      <vt:lpstr>Diagrama de clase</vt:lpstr>
      <vt:lpstr>Diagrama de obiecte</vt:lpstr>
      <vt:lpstr>Functionalitati Cheie: </vt:lpstr>
      <vt:lpstr>Diagrame de secvente</vt:lpstr>
      <vt:lpstr>Diagrama de secventa generala</vt:lpstr>
      <vt:lpstr>Navigare si vizualizare produse</vt:lpstr>
      <vt:lpstr>Autentificare și înregistrarea</vt:lpstr>
      <vt:lpstr>Gestioanarea contului utilizator</vt:lpstr>
      <vt:lpstr>Cautare si filtrare</vt:lpstr>
      <vt:lpstr>Listare de produse</vt:lpstr>
      <vt:lpstr>Detaliere produs</vt:lpstr>
      <vt:lpstr>Adaugare in cos de cumparaturi</vt:lpstr>
      <vt:lpstr>Proces de comanda</vt:lpstr>
      <vt:lpstr>Recenzii si evaluari ale produselor</vt:lpstr>
      <vt:lpstr>Diagrame de activitate</vt:lpstr>
      <vt:lpstr>Navigare si vizualizare produse   </vt:lpstr>
      <vt:lpstr>Autentificare și înregistrarea   </vt:lpstr>
      <vt:lpstr>Gestioanarea contului utilizator </vt:lpstr>
      <vt:lpstr>Cautare si filtrare </vt:lpstr>
      <vt:lpstr>Listare de produse </vt:lpstr>
      <vt:lpstr>Detaliere produs </vt:lpstr>
      <vt:lpstr>Adaugare in cos de cumparaturi </vt:lpstr>
      <vt:lpstr>Proces de comanda </vt:lpstr>
      <vt:lpstr>Recenzii si evaluari ale produselor </vt:lpstr>
      <vt:lpstr>Diagrama tranzitie stari</vt:lpstr>
      <vt:lpstr>Diagrama de comunicare</vt:lpstr>
      <vt:lpstr>Diagrama de pachete</vt:lpstr>
      <vt:lpstr>Diagrama bazei de date</vt:lpstr>
      <vt:lpstr>Schema logica min-max</vt:lpstr>
      <vt:lpstr>Diagrama de desfasuare</vt:lpstr>
      <vt:lpstr>Prezentare pagini web</vt:lpstr>
      <vt:lpstr>Pagina de start</vt:lpstr>
      <vt:lpstr>Pagina de login</vt:lpstr>
      <vt:lpstr>Pagina de inregistrare</vt:lpstr>
      <vt:lpstr>Pagina de gestionare “Contul meu” </vt:lpstr>
      <vt:lpstr>Pagina editare cllient</vt:lpstr>
      <vt:lpstr>Pagina de vizualozare produse</vt:lpstr>
      <vt:lpstr>Pagina de cos de cumparaturi</vt:lpstr>
      <vt:lpstr>Pagina “despre noi”</vt:lpstr>
      <vt:lpstr>Pagina de 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pentru imbracainte</dc:title>
  <dc:creator>Oana Elena Ilies</dc:creator>
  <cp:lastModifiedBy>Oana Elena Ilies</cp:lastModifiedBy>
  <cp:revision>2</cp:revision>
  <dcterms:created xsi:type="dcterms:W3CDTF">2023-12-05T12:00:28Z</dcterms:created>
  <dcterms:modified xsi:type="dcterms:W3CDTF">2023-12-12T13:32:30Z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2023-12-05T13:30:24Z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75b130f6-0ff7-44cd-a1c0-26e3f088fcfb</vt:lpwstr>
  </property>
  <property fmtid="{D5CDD505-2E9C-101B-9397-08002B2CF9AE}" pid="8" name="MSIP_Label_5b58b62f-6f94-46bd-8089-18e64b0a9abb_ContentBits">
    <vt:lpwstr>0</vt:lpwstr>
  </property>
  <property fmtid="{D5CDD505-2E9C-101B-9397-08002B2CF9AE}" pid="9" name="ContentTypeId">
    <vt:lpwstr>0x01010032AED9CF3548AE4AA031F66FBF66D851</vt:lpwstr>
  </property>
</Properties>
</file>